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C057"/>
    <a:srgbClr val="317F3E"/>
    <a:srgbClr val="3DA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56" y="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35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4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7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6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7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9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4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3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70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19DAC-510E-420F-8373-A9BD6EBD4508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4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E27CAE-02F7-40E5-BEAC-DB51DAAD1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6CC7CE-69CF-47E7-A16F-160E9AFB38F3}"/>
              </a:ext>
            </a:extLst>
          </p:cNvPr>
          <p:cNvSpPr txBox="1"/>
          <p:nvPr/>
        </p:nvSpPr>
        <p:spPr>
          <a:xfrm>
            <a:off x="645951" y="2844225"/>
            <a:ext cx="785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East University Ave Cottages.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8B5BA6-96B0-4615-91E2-B5D0110561CB}"/>
              </a:ext>
            </a:extLst>
          </p:cNvPr>
          <p:cNvSpPr txBox="1"/>
          <p:nvPr/>
        </p:nvSpPr>
        <p:spPr>
          <a:xfrm>
            <a:off x="645951" y="3429000"/>
            <a:ext cx="7852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Neighborhood Meeting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F19A5A-AB72-4B14-B766-E6B9540AD2F1}"/>
              </a:ext>
            </a:extLst>
          </p:cNvPr>
          <p:cNvSpPr txBox="1"/>
          <p:nvPr/>
        </p:nvSpPr>
        <p:spPr>
          <a:xfrm>
            <a:off x="645951" y="5873115"/>
            <a:ext cx="7852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September 14, 2020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7602D43-F336-48F9-BC10-804959A15DD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609" y="639747"/>
            <a:ext cx="3468439" cy="2314217"/>
          </a:xfrm>
          <a:prstGeom prst="rect">
            <a:avLst/>
          </a:prstGeom>
          <a:solidFill>
            <a:srgbClr val="3DA248"/>
          </a:solidFill>
        </p:spPr>
      </p:pic>
    </p:spTree>
    <p:extLst>
      <p:ext uri="{BB962C8B-B14F-4D97-AF65-F5344CB8AC3E}">
        <p14:creationId xmlns:p14="http://schemas.microsoft.com/office/powerpoint/2010/main" val="162357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EB362CB-55E9-4B16-BDF0-CC3C5C993A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23294"/>
            <a:ext cx="9144000" cy="8347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F62CC2-03F1-4B65-A8F6-81A2012F06BB}"/>
              </a:ext>
            </a:extLst>
          </p:cNvPr>
          <p:cNvSpPr txBox="1"/>
          <p:nvPr/>
        </p:nvSpPr>
        <p:spPr>
          <a:xfrm>
            <a:off x="645951" y="529733"/>
            <a:ext cx="785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17F3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Summary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0D0B44-B041-43B8-A81E-2703CD1E397D}"/>
              </a:ext>
            </a:extLst>
          </p:cNvPr>
          <p:cNvSpPr txBox="1"/>
          <p:nvPr/>
        </p:nvSpPr>
        <p:spPr>
          <a:xfrm>
            <a:off x="558866" y="1354233"/>
            <a:ext cx="8337999" cy="454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Parcel 11233-001-000 (Approximately 2.66 acres)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Future Land Use – Residential Low Density (0-15 units/acre)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Zoning – RMF 5  (Multifamily Residential)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17F3E"/>
              </a:solidFill>
              <a:latin typeface="Segoe UI Semilight" panose="020B04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18 residential cottages proposed (rental units, not for sale)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317F3E"/>
              </a:solidFill>
              <a:latin typeface="Segoe UI Semilight" panose="020B04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Related stormwater and utility improvements to serve the development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5D0E36D-D2AC-4274-A8CC-5D0EC466F12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3" y="6190025"/>
            <a:ext cx="751236" cy="501241"/>
          </a:xfrm>
          <a:prstGeom prst="rect">
            <a:avLst/>
          </a:prstGeom>
          <a:solidFill>
            <a:srgbClr val="317F3E"/>
          </a:solidFill>
        </p:spPr>
      </p:pic>
    </p:spTree>
    <p:extLst>
      <p:ext uri="{BB962C8B-B14F-4D97-AF65-F5344CB8AC3E}">
        <p14:creationId xmlns:p14="http://schemas.microsoft.com/office/powerpoint/2010/main" val="336017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8188B04-D41A-42E8-B38E-2034C4CC47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57"/>
          <a:stretch/>
        </p:blipFill>
        <p:spPr>
          <a:xfrm>
            <a:off x="0" y="5620624"/>
            <a:ext cx="9144000" cy="12373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B0D143-59F9-4658-9646-5D4C114FD1F2}"/>
              </a:ext>
            </a:extLst>
          </p:cNvPr>
          <p:cNvSpPr txBox="1"/>
          <p:nvPr/>
        </p:nvSpPr>
        <p:spPr>
          <a:xfrm>
            <a:off x="645951" y="529733"/>
            <a:ext cx="785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17F3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Site Aerial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1C1D8F-D906-4230-9862-871225509A8C}"/>
              </a:ext>
            </a:extLst>
          </p:cNvPr>
          <p:cNvSpPr txBox="1"/>
          <p:nvPr/>
        </p:nvSpPr>
        <p:spPr>
          <a:xfrm>
            <a:off x="645951" y="1286497"/>
            <a:ext cx="7852097" cy="456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7C0B91B-6B62-4F7D-92E1-4DACADF85F4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98" y="6205512"/>
            <a:ext cx="721773" cy="481582"/>
          </a:xfrm>
          <a:prstGeom prst="rect">
            <a:avLst/>
          </a:prstGeom>
          <a:solidFill>
            <a:srgbClr val="72C057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8F6B26-8247-4660-B483-59F99075F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0229" y="54755"/>
            <a:ext cx="5892590" cy="5620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908BE-4DC2-4D77-ACBF-7B7E197A2F96}"/>
              </a:ext>
            </a:extLst>
          </p:cNvPr>
          <p:cNvSpPr txBox="1"/>
          <p:nvPr/>
        </p:nvSpPr>
        <p:spPr>
          <a:xfrm>
            <a:off x="71180" y="1231742"/>
            <a:ext cx="8410961" cy="1154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2000 block of E University Avenue</a:t>
            </a:r>
          </a:p>
          <a:p>
            <a:pPr>
              <a:lnSpc>
                <a:spcPct val="150000"/>
              </a:lnSpc>
            </a:pPr>
            <a:endParaRPr lang="en-US" sz="1600" dirty="0">
              <a:solidFill>
                <a:srgbClr val="317F3E"/>
              </a:solidFill>
              <a:latin typeface="Segoe UI Semilight" panose="020B04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Currently Undeveloped</a:t>
            </a:r>
          </a:p>
        </p:txBody>
      </p:sp>
    </p:spTree>
    <p:extLst>
      <p:ext uri="{BB962C8B-B14F-4D97-AF65-F5344CB8AC3E}">
        <p14:creationId xmlns:p14="http://schemas.microsoft.com/office/powerpoint/2010/main" val="307931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8188B04-D41A-42E8-B38E-2034C4CC47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57"/>
          <a:stretch/>
        </p:blipFill>
        <p:spPr>
          <a:xfrm>
            <a:off x="0" y="5620624"/>
            <a:ext cx="9144000" cy="12373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B0D143-59F9-4658-9646-5D4C114FD1F2}"/>
              </a:ext>
            </a:extLst>
          </p:cNvPr>
          <p:cNvSpPr txBox="1"/>
          <p:nvPr/>
        </p:nvSpPr>
        <p:spPr>
          <a:xfrm>
            <a:off x="645951" y="428510"/>
            <a:ext cx="2611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17F3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Proposed Site Plan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7C0B91B-6B62-4F7D-92E1-4DACADF85F4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98" y="6205512"/>
            <a:ext cx="721773" cy="481582"/>
          </a:xfrm>
          <a:prstGeom prst="rect">
            <a:avLst/>
          </a:prstGeom>
          <a:solidFill>
            <a:srgbClr val="72C057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80CC71-84AC-4EC8-B087-FA9EBF6B1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4727" y="1828804"/>
            <a:ext cx="9860852" cy="349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1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EB362CB-55E9-4B16-BDF0-CC3C5C993A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23294"/>
            <a:ext cx="9144000" cy="8347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F62CC2-03F1-4B65-A8F6-81A2012F06BB}"/>
              </a:ext>
            </a:extLst>
          </p:cNvPr>
          <p:cNvSpPr txBox="1"/>
          <p:nvPr/>
        </p:nvSpPr>
        <p:spPr>
          <a:xfrm>
            <a:off x="645951" y="529733"/>
            <a:ext cx="785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17F3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Next Steps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0D0B44-B041-43B8-A81E-2703CD1E397D}"/>
              </a:ext>
            </a:extLst>
          </p:cNvPr>
          <p:cNvSpPr txBox="1"/>
          <p:nvPr/>
        </p:nvSpPr>
        <p:spPr>
          <a:xfrm>
            <a:off x="558866" y="1354233"/>
            <a:ext cx="8272900" cy="4097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Neighborhood Workshop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Today – September 14, 2020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Site Plan Submittal and Review Process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October – December 2020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Project Approval and Construction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Early 2021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17F3E"/>
              </a:solidFill>
              <a:latin typeface="Segoe UI Semilight" panose="020B04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5D0E36D-D2AC-4274-A8CC-5D0EC466F12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3" y="6190025"/>
            <a:ext cx="751236" cy="501241"/>
          </a:xfrm>
          <a:prstGeom prst="rect">
            <a:avLst/>
          </a:prstGeom>
          <a:solidFill>
            <a:srgbClr val="317F3E"/>
          </a:solidFill>
        </p:spPr>
      </p:pic>
    </p:spTree>
    <p:extLst>
      <p:ext uri="{BB962C8B-B14F-4D97-AF65-F5344CB8AC3E}">
        <p14:creationId xmlns:p14="http://schemas.microsoft.com/office/powerpoint/2010/main" val="308291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</TotalTime>
  <Words>101</Words>
  <Application>Microsoft Office PowerPoint</Application>
  <PresentationFormat>On-screen Show (4:3)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Segoe UI Black</vt:lpstr>
      <vt:lpstr>Segoe UI Semibold</vt:lpstr>
      <vt:lpstr>Segoe UI Semilight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 Swider</dc:creator>
  <cp:keywords>Standard (4:3)</cp:keywords>
  <cp:lastModifiedBy>Stephanie Sutton</cp:lastModifiedBy>
  <cp:revision>14</cp:revision>
  <cp:lastPrinted>2020-07-28T18:11:10Z</cp:lastPrinted>
  <dcterms:created xsi:type="dcterms:W3CDTF">2019-01-22T19:14:47Z</dcterms:created>
  <dcterms:modified xsi:type="dcterms:W3CDTF">2020-09-14T17:56:27Z</dcterms:modified>
</cp:coreProperties>
</file>