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057"/>
    <a:srgbClr val="317F3E"/>
    <a:srgbClr val="3D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28442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Pressure Technology,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5BA6-96B0-4615-91E2-B5D0110561CB}"/>
              </a:ext>
            </a:extLst>
          </p:cNvPr>
          <p:cNvSpPr txBox="1"/>
          <p:nvPr/>
        </p:nvSpPr>
        <p:spPr>
          <a:xfrm>
            <a:off x="645951" y="3429000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July 28, 2020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02D43-F336-48F9-BC10-804959A1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639747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558866" y="1354233"/>
            <a:ext cx="7852097" cy="326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Portion of Parcel 05949-011-006 (Parcel 05949-011-008)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Future Land Use – Industrial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Zoning – Industrial, Light and Warehousing (</a:t>
            </a:r>
            <a:r>
              <a:rPr lang="en-US" sz="2000" dirty="0" err="1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ILW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Proposed 12,000(+/-) SF building with associated parking and utility improvements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Stormwater directed to master system for development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3601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87087" y="529733"/>
            <a:ext cx="841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Location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C1D8F-D906-4230-9862-871225509A8C}"/>
              </a:ext>
            </a:extLst>
          </p:cNvPr>
          <p:cNvSpPr txBox="1"/>
          <p:nvPr/>
        </p:nvSpPr>
        <p:spPr>
          <a:xfrm>
            <a:off x="0" y="1286497"/>
            <a:ext cx="8410961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13400 block of  NW 104</a:t>
            </a:r>
            <a:r>
              <a:rPr lang="en-US" sz="1600" baseline="30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th</a:t>
            </a:r>
            <a:r>
              <a:rPr lang="en-US" sz="16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Terrace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64036-CF27-4F16-8055-AF40C2940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388" y="0"/>
            <a:ext cx="624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Aerial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C1D8F-D906-4230-9862-871225509A8C}"/>
              </a:ext>
            </a:extLst>
          </p:cNvPr>
          <p:cNvSpPr txBox="1"/>
          <p:nvPr/>
        </p:nvSpPr>
        <p:spPr>
          <a:xfrm>
            <a:off x="645951" y="1286497"/>
            <a:ext cx="7852097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Currently Undeveloped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3E327F-EE97-46F2-985C-D7C34A6F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671" y="0"/>
            <a:ext cx="4121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188B04-D41A-42E8-B38E-2034C4CC4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7"/>
          <a:stretch/>
        </p:blipFill>
        <p:spPr>
          <a:xfrm>
            <a:off x="0" y="5620624"/>
            <a:ext cx="9144000" cy="1237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0D143-59F9-4658-9646-5D4C114FD1F2}"/>
              </a:ext>
            </a:extLst>
          </p:cNvPr>
          <p:cNvSpPr txBox="1"/>
          <p:nvPr/>
        </p:nvSpPr>
        <p:spPr>
          <a:xfrm>
            <a:off x="645951" y="428510"/>
            <a:ext cx="261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Proposed Site Plan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7C0B91B-6B62-4F7D-92E1-4DACADF8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" y="6205512"/>
            <a:ext cx="721773" cy="481582"/>
          </a:xfrm>
          <a:prstGeom prst="rect">
            <a:avLst/>
          </a:prstGeom>
          <a:solidFill>
            <a:srgbClr val="72C057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D61D2-B431-4188-B9BE-C18A3F335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268" y="0"/>
            <a:ext cx="5886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45951" y="529733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558866" y="1354233"/>
            <a:ext cx="8272900" cy="409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Neighborhood Workshop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Today – July 28,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City of Alachua Site Plan Submittal for Staff Review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August 31,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Planning and Zoning Board Approval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Expected November 10,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0829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Segoe UI Black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Swider</dc:creator>
  <cp:keywords>Standard (4:3)</cp:keywords>
  <cp:lastModifiedBy>Stephanie Sutton</cp:lastModifiedBy>
  <cp:revision>12</cp:revision>
  <cp:lastPrinted>2020-07-28T18:11:10Z</cp:lastPrinted>
  <dcterms:created xsi:type="dcterms:W3CDTF">2019-01-22T19:14:47Z</dcterms:created>
  <dcterms:modified xsi:type="dcterms:W3CDTF">2020-07-28T18:17:04Z</dcterms:modified>
</cp:coreProperties>
</file>