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C057"/>
    <a:srgbClr val="317F3E"/>
    <a:srgbClr val="3DA2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70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9DAC-510E-420F-8373-A9BD6EBD4508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3B77-8AC8-4B76-9015-D0A47068E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535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9DAC-510E-420F-8373-A9BD6EBD4508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3B77-8AC8-4B76-9015-D0A47068E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343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9DAC-510E-420F-8373-A9BD6EBD4508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3B77-8AC8-4B76-9015-D0A47068E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51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9DAC-510E-420F-8373-A9BD6EBD4508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3B77-8AC8-4B76-9015-D0A47068E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278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9DAC-510E-420F-8373-A9BD6EBD4508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3B77-8AC8-4B76-9015-D0A47068E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51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9DAC-510E-420F-8373-A9BD6EBD4508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3B77-8AC8-4B76-9015-D0A47068E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560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9DAC-510E-420F-8373-A9BD6EBD4508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3B77-8AC8-4B76-9015-D0A47068E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473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9DAC-510E-420F-8373-A9BD6EBD4508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3B77-8AC8-4B76-9015-D0A47068E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293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9DAC-510E-420F-8373-A9BD6EBD4508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3B77-8AC8-4B76-9015-D0A47068E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049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9DAC-510E-420F-8373-A9BD6EBD4508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3B77-8AC8-4B76-9015-D0A47068E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232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9DAC-510E-420F-8373-A9BD6EBD4508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3B77-8AC8-4B76-9015-D0A47068E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470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19DAC-510E-420F-8373-A9BD6EBD4508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53B77-8AC8-4B76-9015-D0A47068E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844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dafl.com/neighborhoodworkshops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mailto:sreyes@edafl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E27CAE-02F7-40E5-BEAC-DB51DAAD1C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6CC7CE-69CF-47E7-A16F-160E9AFB38F3}"/>
              </a:ext>
            </a:extLst>
          </p:cNvPr>
          <p:cNvSpPr txBox="1"/>
          <p:nvPr/>
        </p:nvSpPr>
        <p:spPr>
          <a:xfrm>
            <a:off x="645951" y="2844225"/>
            <a:ext cx="7852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Sandvik – Testing Area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8B5BA6-96B0-4615-91E2-B5D0110561CB}"/>
              </a:ext>
            </a:extLst>
          </p:cNvPr>
          <p:cNvSpPr txBox="1"/>
          <p:nvPr/>
        </p:nvSpPr>
        <p:spPr>
          <a:xfrm>
            <a:off x="645951" y="3429000"/>
            <a:ext cx="785209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 </a:t>
            </a:r>
          </a:p>
          <a:p>
            <a:pPr algn="r"/>
            <a:r>
              <a:rPr lang="en-US" sz="2000" dirty="0">
                <a:solidFill>
                  <a:schemeClr val="bg1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City of Alachua</a:t>
            </a:r>
          </a:p>
          <a:p>
            <a:pPr algn="r"/>
            <a:endParaRPr lang="en-US" sz="2000" dirty="0">
              <a:solidFill>
                <a:schemeClr val="bg1"/>
              </a:solidFill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  <a:p>
            <a:pPr algn="r"/>
            <a:endParaRPr lang="en-US" sz="2000" dirty="0">
              <a:solidFill>
                <a:schemeClr val="bg1"/>
              </a:solidFill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  <a:p>
            <a:pPr algn="r"/>
            <a:endParaRPr lang="en-US" sz="2000" dirty="0">
              <a:solidFill>
                <a:schemeClr val="bg1"/>
              </a:solidFill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  <a:p>
            <a:pPr algn="r"/>
            <a:endParaRPr lang="en-US" sz="2000" dirty="0">
              <a:solidFill>
                <a:schemeClr val="bg1"/>
              </a:solidFill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  <a:p>
            <a:pPr algn="r"/>
            <a:endParaRPr lang="en-US" sz="2000" dirty="0">
              <a:solidFill>
                <a:schemeClr val="bg1"/>
              </a:solidFill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  <a:p>
            <a:pPr algn="r"/>
            <a:r>
              <a:rPr lang="en-US" sz="2000" dirty="0">
                <a:solidFill>
                  <a:schemeClr val="bg1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Neighborhood Meeting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F19A5A-AB72-4B14-B766-E6B9540AD2F1}"/>
              </a:ext>
            </a:extLst>
          </p:cNvPr>
          <p:cNvSpPr txBox="1"/>
          <p:nvPr/>
        </p:nvSpPr>
        <p:spPr>
          <a:xfrm>
            <a:off x="645951" y="5873115"/>
            <a:ext cx="78520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September 29, 2020</a:t>
            </a:r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97602D43-F336-48F9-BC10-804959A15DD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609" y="639747"/>
            <a:ext cx="3468439" cy="2314217"/>
          </a:xfrm>
          <a:prstGeom prst="rect">
            <a:avLst/>
          </a:prstGeom>
          <a:solidFill>
            <a:srgbClr val="3DA248"/>
          </a:solidFill>
        </p:spPr>
      </p:pic>
    </p:spTree>
    <p:extLst>
      <p:ext uri="{BB962C8B-B14F-4D97-AF65-F5344CB8AC3E}">
        <p14:creationId xmlns:p14="http://schemas.microsoft.com/office/powerpoint/2010/main" val="162357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D8188B04-D41A-42E8-B38E-2034C4CC47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57"/>
          <a:stretch/>
        </p:blipFill>
        <p:spPr>
          <a:xfrm>
            <a:off x="0" y="5620624"/>
            <a:ext cx="9144000" cy="12373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1B0D143-59F9-4658-9646-5D4C114FD1F2}"/>
              </a:ext>
            </a:extLst>
          </p:cNvPr>
          <p:cNvSpPr txBox="1"/>
          <p:nvPr/>
        </p:nvSpPr>
        <p:spPr>
          <a:xfrm>
            <a:off x="112551" y="380044"/>
            <a:ext cx="7852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317F3E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Site Aerial  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B7C0B91B-6B62-4F7D-92E1-4DACADF85F42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98" y="6205512"/>
            <a:ext cx="721773" cy="481582"/>
          </a:xfrm>
          <a:prstGeom prst="rect">
            <a:avLst/>
          </a:prstGeom>
          <a:solidFill>
            <a:srgbClr val="72C057"/>
          </a:solidFill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D3A19F2-73FE-4344-AD0E-7D9BE70C33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6826" y="0"/>
            <a:ext cx="6257174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7BC5B44-C105-4245-B899-65ADADC62570}"/>
              </a:ext>
            </a:extLst>
          </p:cNvPr>
          <p:cNvSpPr/>
          <p:nvPr/>
        </p:nvSpPr>
        <p:spPr>
          <a:xfrm>
            <a:off x="6545766" y="3534937"/>
            <a:ext cx="925551" cy="123737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1E0FDC0D-0642-4400-B6EB-4EF674E6FA00}"/>
              </a:ext>
            </a:extLst>
          </p:cNvPr>
          <p:cNvSpPr/>
          <p:nvPr/>
        </p:nvSpPr>
        <p:spPr>
          <a:xfrm>
            <a:off x="7242717" y="2456261"/>
            <a:ext cx="1126273" cy="708103"/>
          </a:xfrm>
          <a:prstGeom prst="wedgeRectCallout">
            <a:avLst>
              <a:gd name="adj1" fmla="val -54249"/>
              <a:gd name="adj2" fmla="val 16433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Project Area</a:t>
            </a:r>
          </a:p>
        </p:txBody>
      </p:sp>
    </p:spTree>
    <p:extLst>
      <p:ext uri="{BB962C8B-B14F-4D97-AF65-F5344CB8AC3E}">
        <p14:creationId xmlns:p14="http://schemas.microsoft.com/office/powerpoint/2010/main" val="307931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8EB362CB-55E9-4B16-BDF0-CC3C5C993A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29"/>
          <a:stretch/>
        </p:blipFill>
        <p:spPr>
          <a:xfrm>
            <a:off x="0" y="6023294"/>
            <a:ext cx="9144000" cy="8347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CF62CC2-03F1-4B65-A8F6-81A2012F06BB}"/>
              </a:ext>
            </a:extLst>
          </p:cNvPr>
          <p:cNvSpPr txBox="1"/>
          <p:nvPr/>
        </p:nvSpPr>
        <p:spPr>
          <a:xfrm>
            <a:off x="645951" y="275205"/>
            <a:ext cx="7852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317F3E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Summary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0D0B44-B041-43B8-A81E-2703CD1E397D}"/>
              </a:ext>
            </a:extLst>
          </p:cNvPr>
          <p:cNvSpPr txBox="1"/>
          <p:nvPr/>
        </p:nvSpPr>
        <p:spPr>
          <a:xfrm>
            <a:off x="256478" y="940574"/>
            <a:ext cx="8887522" cy="3901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317F3E"/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Proposed 250’ by 250’ (62,500 SF) stabilized area for testing of drill equipment on site with associated stormwater improvements.</a:t>
            </a:r>
          </a:p>
          <a:p>
            <a:pPr>
              <a:lnSpc>
                <a:spcPct val="150000"/>
              </a:lnSpc>
            </a:pPr>
            <a:endParaRPr lang="en-US" sz="2400" dirty="0">
              <a:solidFill>
                <a:srgbClr val="317F3E"/>
              </a:solidFill>
              <a:latin typeface="Segoe UI Semilight" panose="020B0402040204020203" pitchFamily="34" charset="0"/>
              <a:ea typeface="Segoe UI Black" panose="020B0A02040204020203" pitchFamily="34" charset="0"/>
              <a:cs typeface="Segoe UI Semilight" panose="020B04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317F3E"/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13540 NW County Road 235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17F3E"/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 Portion of Parcel 03925-002-000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17F3E"/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Future Land Use – Industrial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17F3E"/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Zoning – Industrial, General (IG)</a:t>
            </a: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5D0E36D-D2AC-4274-A8CC-5D0EC466F12A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43" y="6190025"/>
            <a:ext cx="751236" cy="501241"/>
          </a:xfrm>
          <a:prstGeom prst="rect">
            <a:avLst/>
          </a:prstGeom>
          <a:solidFill>
            <a:srgbClr val="317F3E"/>
          </a:solidFill>
        </p:spPr>
      </p:pic>
    </p:spTree>
    <p:extLst>
      <p:ext uri="{BB962C8B-B14F-4D97-AF65-F5344CB8AC3E}">
        <p14:creationId xmlns:p14="http://schemas.microsoft.com/office/powerpoint/2010/main" val="336017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D8188B04-D41A-42E8-B38E-2034C4CC47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57"/>
          <a:stretch/>
        </p:blipFill>
        <p:spPr>
          <a:xfrm>
            <a:off x="0" y="5620624"/>
            <a:ext cx="9144000" cy="12373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1B0D143-59F9-4658-9646-5D4C114FD1F2}"/>
              </a:ext>
            </a:extLst>
          </p:cNvPr>
          <p:cNvSpPr txBox="1"/>
          <p:nvPr/>
        </p:nvSpPr>
        <p:spPr>
          <a:xfrm>
            <a:off x="258050" y="196846"/>
            <a:ext cx="2730478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317F3E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Site Plan</a:t>
            </a:r>
          </a:p>
          <a:p>
            <a:endParaRPr lang="en-US" sz="3200" dirty="0">
              <a:solidFill>
                <a:srgbClr val="317F3E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r>
              <a:rPr lang="en-US" sz="2800" dirty="0">
                <a:solidFill>
                  <a:srgbClr val="317F3E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Stabilized area proposed east of existing buildings with stormwater system to the north.</a:t>
            </a:r>
          </a:p>
          <a:p>
            <a:endParaRPr lang="en-US" sz="3200" dirty="0">
              <a:solidFill>
                <a:srgbClr val="317F3E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B7C0B91B-6B62-4F7D-92E1-4DACADF85F42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98" y="6205512"/>
            <a:ext cx="721773" cy="481582"/>
          </a:xfrm>
          <a:prstGeom prst="rect">
            <a:avLst/>
          </a:prstGeom>
          <a:solidFill>
            <a:srgbClr val="72C057"/>
          </a:solidFill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5841B9-B1FF-4D6A-A818-7403EA414E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5241" y="0"/>
            <a:ext cx="62806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01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8EB362CB-55E9-4B16-BDF0-CC3C5C993A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29"/>
          <a:stretch/>
        </p:blipFill>
        <p:spPr>
          <a:xfrm>
            <a:off x="0" y="6023294"/>
            <a:ext cx="9144000" cy="8347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CF62CC2-03F1-4B65-A8F6-81A2012F06BB}"/>
              </a:ext>
            </a:extLst>
          </p:cNvPr>
          <p:cNvSpPr txBox="1"/>
          <p:nvPr/>
        </p:nvSpPr>
        <p:spPr>
          <a:xfrm>
            <a:off x="645951" y="235819"/>
            <a:ext cx="7852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317F3E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Next Steps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0D0B44-B041-43B8-A81E-2703CD1E397D}"/>
              </a:ext>
            </a:extLst>
          </p:cNvPr>
          <p:cNvSpPr txBox="1"/>
          <p:nvPr/>
        </p:nvSpPr>
        <p:spPr>
          <a:xfrm>
            <a:off x="558866" y="973227"/>
            <a:ext cx="8272900" cy="4836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317F3E"/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Neighborhood Workshop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17F3E"/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Today – September 29, 2020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317F3E"/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Site Plan Submittal and Review Process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17F3E"/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October – November 2020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317F3E"/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Planning and Zoning Board Meeting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17F3E"/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December 8, 2020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317F3E"/>
              </a:solidFill>
              <a:latin typeface="Segoe UI Semilight" panose="020B0402040204020203" pitchFamily="34" charset="0"/>
              <a:ea typeface="Segoe UI Black" panose="020B0A02040204020203" pitchFamily="34" charset="0"/>
              <a:cs typeface="Segoe UI Semilight" panose="020B04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317F3E"/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Presentation will be posted to: </a:t>
            </a:r>
            <a:r>
              <a:rPr lang="en-US" sz="2000" dirty="0">
                <a:solidFill>
                  <a:srgbClr val="317F3E"/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  <a:hlinkClick r:id="rId3"/>
              </a:rPr>
              <a:t>http://edafl.com/neighborhoodworkshops</a:t>
            </a:r>
            <a:r>
              <a:rPr lang="en-US" sz="2000" dirty="0">
                <a:solidFill>
                  <a:srgbClr val="317F3E"/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317F3E"/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Any Follow-up questions? Email </a:t>
            </a:r>
            <a:r>
              <a:rPr lang="en-US" sz="2000" dirty="0">
                <a:solidFill>
                  <a:srgbClr val="317F3E"/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  <a:hlinkClick r:id="rId4"/>
              </a:rPr>
              <a:t>sreyes@edafl.com</a:t>
            </a:r>
            <a:r>
              <a:rPr lang="en-US" sz="2000" dirty="0">
                <a:solidFill>
                  <a:srgbClr val="317F3E"/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 or call 352-373-3541</a:t>
            </a: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5D0E36D-D2AC-4274-A8CC-5D0EC466F12A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43" y="6190025"/>
            <a:ext cx="751236" cy="501241"/>
          </a:xfrm>
          <a:prstGeom prst="rect">
            <a:avLst/>
          </a:prstGeom>
          <a:solidFill>
            <a:srgbClr val="317F3E"/>
          </a:solidFill>
        </p:spPr>
      </p:pic>
    </p:spTree>
    <p:extLst>
      <p:ext uri="{BB962C8B-B14F-4D97-AF65-F5344CB8AC3E}">
        <p14:creationId xmlns:p14="http://schemas.microsoft.com/office/powerpoint/2010/main" val="308291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655</TotalTime>
  <Words>137</Words>
  <Application>Microsoft Office PowerPoint</Application>
  <PresentationFormat>On-screen Show (4:3)</PresentationFormat>
  <Paragraphs>32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Segoe UI Black</vt:lpstr>
      <vt:lpstr>Segoe UI Semibold</vt:lpstr>
      <vt:lpstr>Segoe UI Semilight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Marsha Swider</dc:creator>
  <cp:keywords>Standard (4:3)</cp:keywords>
  <cp:lastModifiedBy>Stephanie Sutton</cp:lastModifiedBy>
  <cp:revision>27</cp:revision>
  <cp:lastPrinted>2020-07-28T18:11:10Z</cp:lastPrinted>
  <dcterms:created xsi:type="dcterms:W3CDTF">2019-01-22T19:14:47Z</dcterms:created>
  <dcterms:modified xsi:type="dcterms:W3CDTF">2020-09-29T14:44:31Z</dcterms:modified>
</cp:coreProperties>
</file>