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9" r:id="rId4"/>
    <p:sldId id="301" r:id="rId5"/>
    <p:sldId id="342" r:id="rId6"/>
    <p:sldId id="356" r:id="rId7"/>
    <p:sldId id="355" r:id="rId8"/>
    <p:sldId id="350" r:id="rId9"/>
    <p:sldId id="358" r:id="rId10"/>
    <p:sldId id="359" r:id="rId11"/>
    <p:sldId id="362" r:id="rId12"/>
    <p:sldId id="363" r:id="rId13"/>
    <p:sldId id="360" r:id="rId14"/>
    <p:sldId id="278" r:id="rId15"/>
    <p:sldId id="352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E62"/>
    <a:srgbClr val="A8E730"/>
    <a:srgbClr val="FB9494"/>
    <a:srgbClr val="3FC66A"/>
    <a:srgbClr val="EC783F"/>
    <a:srgbClr val="FF5050"/>
    <a:srgbClr val="FEBA34"/>
    <a:srgbClr val="FCD791"/>
    <a:srgbClr val="E721A5"/>
    <a:srgbClr val="9C7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6E8CA-4BB6-422F-B6A3-969BB59C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6F94-EC57-420C-B6BF-82B84AC348E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262BA-665D-45CB-A323-39B63956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8291-09FA-469A-BD7C-D475399D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0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C234-75C7-4ABD-8ABA-8E287A6F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4C411-1016-4D3F-8689-13816B6F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C535-751D-45B6-A261-CA4C182F9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6F94-EC57-420C-B6BF-82B84AC348E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4AB5-EF41-4AF6-BB55-0840D2409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A41FF-B5E3-49E7-A1BA-CC09A0ADA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211873" y="2490281"/>
            <a:ext cx="8575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Rezoning, Land Use Map, &amp; Text Changes 17129 April Boulevard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Workshop  July 29, 2020</a:t>
            </a:r>
          </a:p>
        </p:txBody>
      </p:sp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84FC-0C90-423E-9263-936B02E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Conservation future land use category and Zoning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C23E-D172-4DDB-9307-939002BF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8.1 acres being added to Conservation land use &amp; zoning to better protect newly identified wetlands on the site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Limited uses allowed in Conservation zoning including: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 &amp; private parks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Recreational trails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Non-intensive resource-based recreation uses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F5353-026A-452C-B68C-0AA9EA71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ED10CF4-8670-4DE7-8B63-9129D7DF6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BE3AE-FB80-463F-A3A6-B4F894DC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4173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Commercial land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use category &amp;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Community Commercial Zoning District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10.5 acres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B7520-30E4-42F5-8B0C-601F0D09C3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Typical Uses: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Financial &amp; professional services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Retail sales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Hotels &amp; motels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Personal services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Offices (government, medical, &amp; professional)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175E1-66B4-4894-8171-C601AF39C4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Typical Uses: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Multi-family dwellings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Dormitory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Senior Center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Care Center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Nursing Home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Convention &amp; Conference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3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8E27-28B8-4BFA-A950-C531123B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Proposed New Future Land Use Element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0C0-08D8-46E4-A722-E5A226C8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to improve an existing problem caused by FDOT stormwater runoff from I-75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policy requires the applicant to provide feasible stormwater runoff water quality improvements for a portion of the runoff caused by I-75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proposed stormwater runoff water quality improvements will be designed to encourage passive recreation like nature trails or pathways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2A76034-397F-4E7D-9FC3-14E5343C1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560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61" y="1039311"/>
            <a:ext cx="8711158" cy="5061527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will submit the applications for rezoning, land use, &amp; text changes to the City of Alachua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Alachua will review the applications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Alachua will notify neighboring property owners of the public hearing before the Planning &amp; Zoning Board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Planning &amp; Zoning Board meeting (September or October 2020)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Commission meeting (fall 2020)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D30D396-7DC1-4850-8DD2-C7EB5978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8C01-2C94-42D5-82D6-AB9E0BD3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5516-F111-4C1C-AF70-CF2E9E3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77" y="14065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Person:	  Onelia Lazzari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Phone:  (352) 373-3541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 site:  edafl.com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Email: olazzari@edafl.com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Mail:  720 SW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1371600" lvl="3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South Tower, Suite 300</a:t>
            </a:r>
          </a:p>
          <a:p>
            <a:pPr marL="1371600" lvl="3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Gainesville, FL  32601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1DE1CC3-BA0D-453A-9E02-92B77618FF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444" y="1929161"/>
            <a:ext cx="7886700" cy="2386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959E573-D57C-4A02-902B-4C5EB812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559"/>
            <a:ext cx="7886700" cy="77107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066574"/>
            <a:ext cx="8566952" cy="484595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Property Location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Property Description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Existing Zoning &amp; Land Use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Proposed Zoning &amp; Land Use Changes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Proposed Text Change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AB5CDA-A0A3-4E6F-8125-95EB39FBD950}"/>
              </a:ext>
            </a:extLst>
          </p:cNvPr>
          <p:cNvSpPr txBox="1"/>
          <p:nvPr/>
        </p:nvSpPr>
        <p:spPr>
          <a:xfrm>
            <a:off x="156117" y="211873"/>
            <a:ext cx="887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Site Location: 17129 April Boulevard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3CF80B35-5561-4739-B604-3A2B1ADF5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-5576" y="6118372"/>
            <a:ext cx="9144000" cy="834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82396B-47F9-4867-A1B2-A34113D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56" y="818889"/>
            <a:ext cx="5433548" cy="52994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4E006C-BD1D-4CC7-B817-1481B8E8EAAE}"/>
              </a:ext>
            </a:extLst>
          </p:cNvPr>
          <p:cNvSpPr txBox="1"/>
          <p:nvPr/>
        </p:nvSpPr>
        <p:spPr>
          <a:xfrm rot="209127">
            <a:off x="3825409" y="3209647"/>
            <a:ext cx="338554" cy="861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Blvd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3DEDB-146B-455B-8F23-88AEDD1BE08A}"/>
              </a:ext>
            </a:extLst>
          </p:cNvPr>
          <p:cNvSpPr txBox="1"/>
          <p:nvPr/>
        </p:nvSpPr>
        <p:spPr>
          <a:xfrm>
            <a:off x="3681013" y="2599181"/>
            <a:ext cx="369332" cy="5927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I-75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9E40A5-59C2-4369-B47C-4C3AB456CCB6}"/>
              </a:ext>
            </a:extLst>
          </p:cNvPr>
          <p:cNvSpPr txBox="1"/>
          <p:nvPr/>
        </p:nvSpPr>
        <p:spPr>
          <a:xfrm rot="739466">
            <a:off x="1982718" y="4752305"/>
            <a:ext cx="676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441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405FE5-5F47-411D-BFE7-57B68AA88F48}"/>
              </a:ext>
            </a:extLst>
          </p:cNvPr>
          <p:cNvSpPr/>
          <p:nvPr/>
        </p:nvSpPr>
        <p:spPr>
          <a:xfrm>
            <a:off x="3865679" y="4198289"/>
            <a:ext cx="587051" cy="734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4AA4D-0611-40F3-986B-B9C3DAEADC79}"/>
              </a:ext>
            </a:extLst>
          </p:cNvPr>
          <p:cNvSpPr txBox="1"/>
          <p:nvPr/>
        </p:nvSpPr>
        <p:spPr>
          <a:xfrm>
            <a:off x="4376483" y="3640534"/>
            <a:ext cx="175160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Proposed Rezoning &amp; Land Use Change Areas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93134D-FCC6-4ECA-8F80-9E618E44A7B1}"/>
              </a:ext>
            </a:extLst>
          </p:cNvPr>
          <p:cNvCxnSpPr>
            <a:cxnSpLocks/>
          </p:cNvCxnSpPr>
          <p:nvPr/>
        </p:nvCxnSpPr>
        <p:spPr>
          <a:xfrm flipH="1">
            <a:off x="4069985" y="4110048"/>
            <a:ext cx="903811" cy="394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4CEA1CD-6FE1-49A0-9E25-5F5906D5DEED}"/>
              </a:ext>
            </a:extLst>
          </p:cNvPr>
          <p:cNvCxnSpPr>
            <a:cxnSpLocks/>
          </p:cNvCxnSpPr>
          <p:nvPr/>
        </p:nvCxnSpPr>
        <p:spPr>
          <a:xfrm flipH="1" flipV="1">
            <a:off x="4401717" y="3115304"/>
            <a:ext cx="387733" cy="481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18E4466-BF94-4F74-BEA1-85F1EC14A42C}"/>
              </a:ext>
            </a:extLst>
          </p:cNvPr>
          <p:cNvSpPr/>
          <p:nvPr/>
        </p:nvSpPr>
        <p:spPr>
          <a:xfrm rot="21298971">
            <a:off x="3974472" y="2097898"/>
            <a:ext cx="369464" cy="369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73D8B1-447A-463C-9ED4-D1FF49091C42}"/>
              </a:ext>
            </a:extLst>
          </p:cNvPr>
          <p:cNvSpPr/>
          <p:nvPr/>
        </p:nvSpPr>
        <p:spPr>
          <a:xfrm rot="21298971">
            <a:off x="4168262" y="2915092"/>
            <a:ext cx="224397" cy="216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300EDC-8452-4982-90C9-5DFFF4DA090F}"/>
              </a:ext>
            </a:extLst>
          </p:cNvPr>
          <p:cNvCxnSpPr>
            <a:cxnSpLocks/>
          </p:cNvCxnSpPr>
          <p:nvPr/>
        </p:nvCxnSpPr>
        <p:spPr>
          <a:xfrm flipH="1" flipV="1">
            <a:off x="4159204" y="2321341"/>
            <a:ext cx="981619" cy="1183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559"/>
            <a:ext cx="7886700" cy="77107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Property Description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24" y="1102827"/>
            <a:ext cx="8566952" cy="4652346"/>
          </a:xfrm>
        </p:spPr>
        <p:txBody>
          <a:bodyPr>
            <a:normAutofit lnSpcReduction="1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Property Size: 58.26 +/- acres (18.6 +/- acres of the site proposed for change)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Current Use: Vacant/Silviculture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East of I-75 on the north side of US 441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Tax Parcel Number: 03020-000-000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Current land use categories:  Recreation &amp; Conservation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zoning Agricultural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(A) &amp; Conservation (CSV)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BD248-95B2-4192-AECE-3A7122F8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0"/>
            <a:ext cx="8781861" cy="6858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280B170-13CF-4944-989C-ED503CA68FE6}"/>
              </a:ext>
            </a:extLst>
          </p:cNvPr>
          <p:cNvSpPr/>
          <p:nvPr/>
        </p:nvSpPr>
        <p:spPr>
          <a:xfrm>
            <a:off x="3471483" y="922087"/>
            <a:ext cx="808359" cy="3933134"/>
          </a:xfrm>
          <a:custGeom>
            <a:avLst/>
            <a:gdLst>
              <a:gd name="connsiteX0" fmla="*/ 0 w 500932"/>
              <a:gd name="connsiteY0" fmla="*/ 7951 h 2250219"/>
              <a:gd name="connsiteX1" fmla="*/ 500932 w 500932"/>
              <a:gd name="connsiteY1" fmla="*/ 0 h 2250219"/>
              <a:gd name="connsiteX2" fmla="*/ 492981 w 500932"/>
              <a:gd name="connsiteY2" fmla="*/ 2250219 h 2250219"/>
              <a:gd name="connsiteX3" fmla="*/ 373711 w 500932"/>
              <a:gd name="connsiteY3" fmla="*/ 2250219 h 2250219"/>
              <a:gd name="connsiteX4" fmla="*/ 262393 w 500932"/>
              <a:gd name="connsiteY4" fmla="*/ 2035534 h 2250219"/>
              <a:gd name="connsiteX5" fmla="*/ 238539 w 500932"/>
              <a:gd name="connsiteY5" fmla="*/ 1932167 h 2250219"/>
              <a:gd name="connsiteX6" fmla="*/ 278295 w 500932"/>
              <a:gd name="connsiteY6" fmla="*/ 1590261 h 2250219"/>
              <a:gd name="connsiteX7" fmla="*/ 294198 w 500932"/>
              <a:gd name="connsiteY7" fmla="*/ 1224501 h 2250219"/>
              <a:gd name="connsiteX8" fmla="*/ 278295 w 500932"/>
              <a:gd name="connsiteY8" fmla="*/ 858741 h 2250219"/>
              <a:gd name="connsiteX9" fmla="*/ 206734 w 500932"/>
              <a:gd name="connsiteY9" fmla="*/ 500932 h 2250219"/>
              <a:gd name="connsiteX10" fmla="*/ 0 w 500932"/>
              <a:gd name="connsiteY10" fmla="*/ 7951 h 2250219"/>
              <a:gd name="connsiteX0" fmla="*/ 0 w 495967"/>
              <a:gd name="connsiteY0" fmla="*/ 299 h 2261087"/>
              <a:gd name="connsiteX1" fmla="*/ 495967 w 495967"/>
              <a:gd name="connsiteY1" fmla="*/ 10868 h 2261087"/>
              <a:gd name="connsiteX2" fmla="*/ 488016 w 495967"/>
              <a:gd name="connsiteY2" fmla="*/ 2261087 h 2261087"/>
              <a:gd name="connsiteX3" fmla="*/ 368746 w 495967"/>
              <a:gd name="connsiteY3" fmla="*/ 2261087 h 2261087"/>
              <a:gd name="connsiteX4" fmla="*/ 257428 w 495967"/>
              <a:gd name="connsiteY4" fmla="*/ 2046402 h 2261087"/>
              <a:gd name="connsiteX5" fmla="*/ 233574 w 495967"/>
              <a:gd name="connsiteY5" fmla="*/ 1943035 h 2261087"/>
              <a:gd name="connsiteX6" fmla="*/ 273330 w 495967"/>
              <a:gd name="connsiteY6" fmla="*/ 1601129 h 2261087"/>
              <a:gd name="connsiteX7" fmla="*/ 289233 w 495967"/>
              <a:gd name="connsiteY7" fmla="*/ 1235369 h 2261087"/>
              <a:gd name="connsiteX8" fmla="*/ 273330 w 495967"/>
              <a:gd name="connsiteY8" fmla="*/ 869609 h 2261087"/>
              <a:gd name="connsiteX9" fmla="*/ 201769 w 495967"/>
              <a:gd name="connsiteY9" fmla="*/ 511800 h 2261087"/>
              <a:gd name="connsiteX10" fmla="*/ 0 w 495967"/>
              <a:gd name="connsiteY10" fmla="*/ 299 h 2261087"/>
              <a:gd name="connsiteX0" fmla="*/ 0 w 495967"/>
              <a:gd name="connsiteY0" fmla="*/ 7951 h 2250219"/>
              <a:gd name="connsiteX1" fmla="*/ 495967 w 495967"/>
              <a:gd name="connsiteY1" fmla="*/ 0 h 2250219"/>
              <a:gd name="connsiteX2" fmla="*/ 488016 w 495967"/>
              <a:gd name="connsiteY2" fmla="*/ 2250219 h 2250219"/>
              <a:gd name="connsiteX3" fmla="*/ 368746 w 495967"/>
              <a:gd name="connsiteY3" fmla="*/ 2250219 h 2250219"/>
              <a:gd name="connsiteX4" fmla="*/ 257428 w 495967"/>
              <a:gd name="connsiteY4" fmla="*/ 2035534 h 2250219"/>
              <a:gd name="connsiteX5" fmla="*/ 233574 w 495967"/>
              <a:gd name="connsiteY5" fmla="*/ 1932167 h 2250219"/>
              <a:gd name="connsiteX6" fmla="*/ 273330 w 495967"/>
              <a:gd name="connsiteY6" fmla="*/ 1590261 h 2250219"/>
              <a:gd name="connsiteX7" fmla="*/ 289233 w 495967"/>
              <a:gd name="connsiteY7" fmla="*/ 1224501 h 2250219"/>
              <a:gd name="connsiteX8" fmla="*/ 273330 w 495967"/>
              <a:gd name="connsiteY8" fmla="*/ 858741 h 2250219"/>
              <a:gd name="connsiteX9" fmla="*/ 201769 w 495967"/>
              <a:gd name="connsiteY9" fmla="*/ 500932 h 2250219"/>
              <a:gd name="connsiteX10" fmla="*/ 0 w 495967"/>
              <a:gd name="connsiteY10" fmla="*/ 7951 h 2250219"/>
              <a:gd name="connsiteX0" fmla="*/ 0 w 495967"/>
              <a:gd name="connsiteY0" fmla="*/ 7951 h 2250219"/>
              <a:gd name="connsiteX1" fmla="*/ 495967 w 495967"/>
              <a:gd name="connsiteY1" fmla="*/ 0 h 2250219"/>
              <a:gd name="connsiteX2" fmla="*/ 488016 w 495967"/>
              <a:gd name="connsiteY2" fmla="*/ 2250219 h 2250219"/>
              <a:gd name="connsiteX3" fmla="*/ 368746 w 495967"/>
              <a:gd name="connsiteY3" fmla="*/ 2250219 h 2250219"/>
              <a:gd name="connsiteX4" fmla="*/ 257428 w 495967"/>
              <a:gd name="connsiteY4" fmla="*/ 2035534 h 2250219"/>
              <a:gd name="connsiteX5" fmla="*/ 233574 w 495967"/>
              <a:gd name="connsiteY5" fmla="*/ 1932167 h 2250219"/>
              <a:gd name="connsiteX6" fmla="*/ 273330 w 495967"/>
              <a:gd name="connsiteY6" fmla="*/ 1590261 h 2250219"/>
              <a:gd name="connsiteX7" fmla="*/ 289233 w 495967"/>
              <a:gd name="connsiteY7" fmla="*/ 1224501 h 2250219"/>
              <a:gd name="connsiteX8" fmla="*/ 273330 w 495967"/>
              <a:gd name="connsiteY8" fmla="*/ 858741 h 2250219"/>
              <a:gd name="connsiteX9" fmla="*/ 201769 w 495967"/>
              <a:gd name="connsiteY9" fmla="*/ 500932 h 2250219"/>
              <a:gd name="connsiteX10" fmla="*/ 0 w 495967"/>
              <a:gd name="connsiteY10" fmla="*/ 7951 h 2250219"/>
              <a:gd name="connsiteX0" fmla="*/ 0 w 495967"/>
              <a:gd name="connsiteY0" fmla="*/ 3553 h 2250451"/>
              <a:gd name="connsiteX1" fmla="*/ 495967 w 495967"/>
              <a:gd name="connsiteY1" fmla="*/ 232 h 2250451"/>
              <a:gd name="connsiteX2" fmla="*/ 488016 w 495967"/>
              <a:gd name="connsiteY2" fmla="*/ 2250451 h 2250451"/>
              <a:gd name="connsiteX3" fmla="*/ 368746 w 495967"/>
              <a:gd name="connsiteY3" fmla="*/ 2250451 h 2250451"/>
              <a:gd name="connsiteX4" fmla="*/ 257428 w 495967"/>
              <a:gd name="connsiteY4" fmla="*/ 2035766 h 2250451"/>
              <a:gd name="connsiteX5" fmla="*/ 233574 w 495967"/>
              <a:gd name="connsiteY5" fmla="*/ 1932399 h 2250451"/>
              <a:gd name="connsiteX6" fmla="*/ 273330 w 495967"/>
              <a:gd name="connsiteY6" fmla="*/ 1590493 h 2250451"/>
              <a:gd name="connsiteX7" fmla="*/ 289233 w 495967"/>
              <a:gd name="connsiteY7" fmla="*/ 1224733 h 2250451"/>
              <a:gd name="connsiteX8" fmla="*/ 273330 w 495967"/>
              <a:gd name="connsiteY8" fmla="*/ 858973 h 2250451"/>
              <a:gd name="connsiteX9" fmla="*/ 201769 w 495967"/>
              <a:gd name="connsiteY9" fmla="*/ 501164 h 2250451"/>
              <a:gd name="connsiteX10" fmla="*/ 0 w 495967"/>
              <a:gd name="connsiteY10" fmla="*/ 3553 h 225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967" h="2250451">
                <a:moveTo>
                  <a:pt x="0" y="3553"/>
                </a:moveTo>
                <a:cubicBezTo>
                  <a:pt x="175251" y="-3727"/>
                  <a:pt x="330645" y="2882"/>
                  <a:pt x="495967" y="232"/>
                </a:cubicBezTo>
                <a:cubicBezTo>
                  <a:pt x="493317" y="750305"/>
                  <a:pt x="490666" y="1500378"/>
                  <a:pt x="488016" y="2250451"/>
                </a:cubicBezTo>
                <a:lnTo>
                  <a:pt x="368746" y="2250451"/>
                </a:lnTo>
                <a:lnTo>
                  <a:pt x="257428" y="2035766"/>
                </a:lnTo>
                <a:lnTo>
                  <a:pt x="233574" y="1932399"/>
                </a:lnTo>
                <a:lnTo>
                  <a:pt x="273330" y="1590493"/>
                </a:lnTo>
                <a:lnTo>
                  <a:pt x="289233" y="1224733"/>
                </a:lnTo>
                <a:lnTo>
                  <a:pt x="273330" y="858973"/>
                </a:lnTo>
                <a:lnTo>
                  <a:pt x="201769" y="501164"/>
                </a:lnTo>
                <a:lnTo>
                  <a:pt x="0" y="3553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719BC-2240-4365-A26D-5F1DBAAE700A}"/>
              </a:ext>
            </a:extLst>
          </p:cNvPr>
          <p:cNvSpPr txBox="1"/>
          <p:nvPr/>
        </p:nvSpPr>
        <p:spPr>
          <a:xfrm>
            <a:off x="3910510" y="3171438"/>
            <a:ext cx="369332" cy="1204331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7674333-BFB1-46FF-98A5-4540801A0710}"/>
              </a:ext>
            </a:extLst>
          </p:cNvPr>
          <p:cNvSpPr/>
          <p:nvPr/>
        </p:nvSpPr>
        <p:spPr>
          <a:xfrm>
            <a:off x="301543" y="105731"/>
            <a:ext cx="2789615" cy="468804"/>
          </a:xfrm>
          <a:prstGeom prst="wedgeRectCallout">
            <a:avLst>
              <a:gd name="adj1" fmla="val -21982"/>
              <a:gd name="adj2" fmla="val 292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Land Use Map (Existing) </a:t>
            </a:r>
          </a:p>
        </p:txBody>
      </p:sp>
    </p:spTree>
    <p:extLst>
      <p:ext uri="{BB962C8B-B14F-4D97-AF65-F5344CB8AC3E}">
        <p14:creationId xmlns:p14="http://schemas.microsoft.com/office/powerpoint/2010/main" val="292008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41EC2-5582-49A0-9416-D2DBEA9B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6" y="0"/>
            <a:ext cx="8437287" cy="68580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862DD22-A058-4EF3-9D10-14BC5221F9AB}"/>
              </a:ext>
            </a:extLst>
          </p:cNvPr>
          <p:cNvSpPr/>
          <p:nvPr/>
        </p:nvSpPr>
        <p:spPr>
          <a:xfrm>
            <a:off x="447199" y="81455"/>
            <a:ext cx="2546853" cy="468804"/>
          </a:xfrm>
          <a:prstGeom prst="wedgeRectCallout">
            <a:avLst>
              <a:gd name="adj1" fmla="val -21982"/>
              <a:gd name="adj2" fmla="val 292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Zoning Map (Existing)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A26C82-A880-4B86-B8ED-1D919BD63FF4}"/>
              </a:ext>
            </a:extLst>
          </p:cNvPr>
          <p:cNvSpPr/>
          <p:nvPr/>
        </p:nvSpPr>
        <p:spPr>
          <a:xfrm>
            <a:off x="3665691" y="304278"/>
            <a:ext cx="759808" cy="3790292"/>
          </a:xfrm>
          <a:custGeom>
            <a:avLst/>
            <a:gdLst>
              <a:gd name="connsiteX0" fmla="*/ 0 w 500932"/>
              <a:gd name="connsiteY0" fmla="*/ 7951 h 2250219"/>
              <a:gd name="connsiteX1" fmla="*/ 500932 w 500932"/>
              <a:gd name="connsiteY1" fmla="*/ 0 h 2250219"/>
              <a:gd name="connsiteX2" fmla="*/ 492981 w 500932"/>
              <a:gd name="connsiteY2" fmla="*/ 2250219 h 2250219"/>
              <a:gd name="connsiteX3" fmla="*/ 373711 w 500932"/>
              <a:gd name="connsiteY3" fmla="*/ 2250219 h 2250219"/>
              <a:gd name="connsiteX4" fmla="*/ 262393 w 500932"/>
              <a:gd name="connsiteY4" fmla="*/ 2035534 h 2250219"/>
              <a:gd name="connsiteX5" fmla="*/ 238539 w 500932"/>
              <a:gd name="connsiteY5" fmla="*/ 1932167 h 2250219"/>
              <a:gd name="connsiteX6" fmla="*/ 278295 w 500932"/>
              <a:gd name="connsiteY6" fmla="*/ 1590261 h 2250219"/>
              <a:gd name="connsiteX7" fmla="*/ 294198 w 500932"/>
              <a:gd name="connsiteY7" fmla="*/ 1224501 h 2250219"/>
              <a:gd name="connsiteX8" fmla="*/ 278295 w 500932"/>
              <a:gd name="connsiteY8" fmla="*/ 858741 h 2250219"/>
              <a:gd name="connsiteX9" fmla="*/ 206734 w 500932"/>
              <a:gd name="connsiteY9" fmla="*/ 500932 h 2250219"/>
              <a:gd name="connsiteX10" fmla="*/ 0 w 500932"/>
              <a:gd name="connsiteY10" fmla="*/ 7951 h 2250219"/>
              <a:gd name="connsiteX0" fmla="*/ 0 w 592683"/>
              <a:gd name="connsiteY0" fmla="*/ 390 h 2257114"/>
              <a:gd name="connsiteX1" fmla="*/ 592683 w 592683"/>
              <a:gd name="connsiteY1" fmla="*/ 6895 h 2257114"/>
              <a:gd name="connsiteX2" fmla="*/ 584732 w 592683"/>
              <a:gd name="connsiteY2" fmla="*/ 2257114 h 2257114"/>
              <a:gd name="connsiteX3" fmla="*/ 465462 w 592683"/>
              <a:gd name="connsiteY3" fmla="*/ 2257114 h 2257114"/>
              <a:gd name="connsiteX4" fmla="*/ 354144 w 592683"/>
              <a:gd name="connsiteY4" fmla="*/ 2042429 h 2257114"/>
              <a:gd name="connsiteX5" fmla="*/ 330290 w 592683"/>
              <a:gd name="connsiteY5" fmla="*/ 1939062 h 2257114"/>
              <a:gd name="connsiteX6" fmla="*/ 370046 w 592683"/>
              <a:gd name="connsiteY6" fmla="*/ 1597156 h 2257114"/>
              <a:gd name="connsiteX7" fmla="*/ 385949 w 592683"/>
              <a:gd name="connsiteY7" fmla="*/ 1231396 h 2257114"/>
              <a:gd name="connsiteX8" fmla="*/ 370046 w 592683"/>
              <a:gd name="connsiteY8" fmla="*/ 865636 h 2257114"/>
              <a:gd name="connsiteX9" fmla="*/ 298485 w 592683"/>
              <a:gd name="connsiteY9" fmla="*/ 507827 h 2257114"/>
              <a:gd name="connsiteX10" fmla="*/ 0 w 59268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51696 w 574333"/>
              <a:gd name="connsiteY8" fmla="*/ 865636 h 2257114"/>
              <a:gd name="connsiteX9" fmla="*/ 280135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51696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39463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39463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299707 w 574333"/>
              <a:gd name="connsiteY5" fmla="*/ 1895693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39463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333" h="2257114">
                <a:moveTo>
                  <a:pt x="0" y="390"/>
                </a:moveTo>
                <a:cubicBezTo>
                  <a:pt x="166977" y="-2260"/>
                  <a:pt x="407356" y="9545"/>
                  <a:pt x="574333" y="6895"/>
                </a:cubicBezTo>
                <a:cubicBezTo>
                  <a:pt x="571683" y="756968"/>
                  <a:pt x="569032" y="1507041"/>
                  <a:pt x="566382" y="2257114"/>
                </a:cubicBezTo>
                <a:lnTo>
                  <a:pt x="447112" y="2257114"/>
                </a:lnTo>
                <a:lnTo>
                  <a:pt x="335794" y="2042429"/>
                </a:lnTo>
                <a:lnTo>
                  <a:pt x="299707" y="1895693"/>
                </a:lnTo>
                <a:lnTo>
                  <a:pt x="351696" y="1597156"/>
                </a:lnTo>
                <a:lnTo>
                  <a:pt x="367599" y="1231396"/>
                </a:lnTo>
                <a:lnTo>
                  <a:pt x="339463" y="865636"/>
                </a:lnTo>
                <a:lnTo>
                  <a:pt x="243434" y="507827"/>
                </a:lnTo>
                <a:lnTo>
                  <a:pt x="0" y="39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C1EA3-90E3-4BE7-B7C3-A987A5318B16}"/>
              </a:ext>
            </a:extLst>
          </p:cNvPr>
          <p:cNvSpPr txBox="1"/>
          <p:nvPr/>
        </p:nvSpPr>
        <p:spPr>
          <a:xfrm rot="5400000">
            <a:off x="4051886" y="3255443"/>
            <a:ext cx="400110" cy="34711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2582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Changes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023" y="218838"/>
            <a:ext cx="5601050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	Change Future Land Use 	Map from Recreation to 	Conservation (8.1 acres) &amp; 	Commercial (10.5 acres) for 	a portion of the site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	Change Zoning Map from 	Agricultural to Conservation 	(8.1 acres) 	&amp; Community 	Commercial (10.5 acres) for 	a portion of the site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BD248-95B2-4192-AECE-3A7122F8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0"/>
            <a:ext cx="878186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A719BC-2240-4365-A26D-5F1DBAAE700A}"/>
              </a:ext>
            </a:extLst>
          </p:cNvPr>
          <p:cNvSpPr txBox="1"/>
          <p:nvPr/>
        </p:nvSpPr>
        <p:spPr>
          <a:xfrm>
            <a:off x="3912962" y="2252499"/>
            <a:ext cx="338554" cy="962633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05323BD-9FFC-441C-92B2-10DFDE06B1CC}"/>
              </a:ext>
            </a:extLst>
          </p:cNvPr>
          <p:cNvSpPr/>
          <p:nvPr/>
        </p:nvSpPr>
        <p:spPr>
          <a:xfrm>
            <a:off x="315589" y="97639"/>
            <a:ext cx="3002145" cy="468804"/>
          </a:xfrm>
          <a:prstGeom prst="wedgeRectCallout">
            <a:avLst>
              <a:gd name="adj1" fmla="val -21982"/>
              <a:gd name="adj2" fmla="val 292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Land Use Map (Proposed)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4AFA25-9CC6-489C-BF8B-379492FBE92E}"/>
              </a:ext>
            </a:extLst>
          </p:cNvPr>
          <p:cNvSpPr/>
          <p:nvPr/>
        </p:nvSpPr>
        <p:spPr>
          <a:xfrm flipV="1">
            <a:off x="3873644" y="898405"/>
            <a:ext cx="406198" cy="112694"/>
          </a:xfrm>
          <a:custGeom>
            <a:avLst/>
            <a:gdLst>
              <a:gd name="connsiteX0" fmla="*/ 388417 w 388417"/>
              <a:gd name="connsiteY0" fmla="*/ 105197 h 105197"/>
              <a:gd name="connsiteX1" fmla="*/ 380325 w 388417"/>
              <a:gd name="connsiteY1" fmla="*/ 0 h 105197"/>
              <a:gd name="connsiteX2" fmla="*/ 0 w 388417"/>
              <a:gd name="connsiteY2" fmla="*/ 0 h 105197"/>
              <a:gd name="connsiteX3" fmla="*/ 0 w 388417"/>
              <a:gd name="connsiteY3" fmla="*/ 89013 h 105197"/>
              <a:gd name="connsiteX4" fmla="*/ 388417 w 388417"/>
              <a:gd name="connsiteY4" fmla="*/ 105197 h 105197"/>
              <a:gd name="connsiteX0" fmla="*/ 396312 w 396312"/>
              <a:gd name="connsiteY0" fmla="*/ 86022 h 89013"/>
              <a:gd name="connsiteX1" fmla="*/ 380325 w 396312"/>
              <a:gd name="connsiteY1" fmla="*/ 0 h 89013"/>
              <a:gd name="connsiteX2" fmla="*/ 0 w 396312"/>
              <a:gd name="connsiteY2" fmla="*/ 0 h 89013"/>
              <a:gd name="connsiteX3" fmla="*/ 0 w 396312"/>
              <a:gd name="connsiteY3" fmla="*/ 89013 h 89013"/>
              <a:gd name="connsiteX4" fmla="*/ 396312 w 396312"/>
              <a:gd name="connsiteY4" fmla="*/ 86022 h 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12" h="89013">
                <a:moveTo>
                  <a:pt x="396312" y="86022"/>
                </a:moveTo>
                <a:lnTo>
                  <a:pt x="380325" y="0"/>
                </a:lnTo>
                <a:lnTo>
                  <a:pt x="0" y="0"/>
                </a:lnTo>
                <a:lnTo>
                  <a:pt x="0" y="89013"/>
                </a:lnTo>
                <a:lnTo>
                  <a:pt x="396312" y="86022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83AF74-4976-4E25-8D59-1791CF9FA4C8}"/>
              </a:ext>
            </a:extLst>
          </p:cNvPr>
          <p:cNvSpPr/>
          <p:nvPr/>
        </p:nvSpPr>
        <p:spPr>
          <a:xfrm>
            <a:off x="3910510" y="1132884"/>
            <a:ext cx="89012" cy="364142"/>
          </a:xfrm>
          <a:custGeom>
            <a:avLst/>
            <a:gdLst>
              <a:gd name="connsiteX0" fmla="*/ 0 w 89012"/>
              <a:gd name="connsiteY0" fmla="*/ 0 h 364142"/>
              <a:gd name="connsiteX1" fmla="*/ 89012 w 89012"/>
              <a:gd name="connsiteY1" fmla="*/ 64737 h 364142"/>
              <a:gd name="connsiteX2" fmla="*/ 72828 w 89012"/>
              <a:gd name="connsiteY2" fmla="*/ 194209 h 364142"/>
              <a:gd name="connsiteX3" fmla="*/ 64736 w 89012"/>
              <a:gd name="connsiteY3" fmla="*/ 267038 h 364142"/>
              <a:gd name="connsiteX4" fmla="*/ 56644 w 89012"/>
              <a:gd name="connsiteY4" fmla="*/ 307498 h 364142"/>
              <a:gd name="connsiteX5" fmla="*/ 8092 w 89012"/>
              <a:gd name="connsiteY5" fmla="*/ 364142 h 364142"/>
              <a:gd name="connsiteX6" fmla="*/ 0 w 89012"/>
              <a:gd name="connsiteY6" fmla="*/ 0 h 36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12" h="364142">
                <a:moveTo>
                  <a:pt x="0" y="0"/>
                </a:moveTo>
                <a:lnTo>
                  <a:pt x="89012" y="64737"/>
                </a:lnTo>
                <a:lnTo>
                  <a:pt x="72828" y="194209"/>
                </a:lnTo>
                <a:lnTo>
                  <a:pt x="64736" y="267038"/>
                </a:lnTo>
                <a:lnTo>
                  <a:pt x="56644" y="307498"/>
                </a:lnTo>
                <a:lnTo>
                  <a:pt x="8092" y="364142"/>
                </a:lnTo>
                <a:lnTo>
                  <a:pt x="0" y="0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BECA7-7CF0-4B90-B659-318D301EEA20}"/>
              </a:ext>
            </a:extLst>
          </p:cNvPr>
          <p:cNvSpPr/>
          <p:nvPr/>
        </p:nvSpPr>
        <p:spPr>
          <a:xfrm>
            <a:off x="4175492" y="2208806"/>
            <a:ext cx="97104" cy="250853"/>
          </a:xfrm>
          <a:custGeom>
            <a:avLst/>
            <a:gdLst>
              <a:gd name="connsiteX0" fmla="*/ 0 w 97104"/>
              <a:gd name="connsiteY0" fmla="*/ 0 h 250853"/>
              <a:gd name="connsiteX1" fmla="*/ 97104 w 97104"/>
              <a:gd name="connsiteY1" fmla="*/ 64736 h 250853"/>
              <a:gd name="connsiteX2" fmla="*/ 97104 w 97104"/>
              <a:gd name="connsiteY2" fmla="*/ 250853 h 250853"/>
              <a:gd name="connsiteX3" fmla="*/ 0 w 97104"/>
              <a:gd name="connsiteY3" fmla="*/ 0 h 25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04" h="250853">
                <a:moveTo>
                  <a:pt x="0" y="0"/>
                </a:moveTo>
                <a:lnTo>
                  <a:pt x="97104" y="64736"/>
                </a:lnTo>
                <a:lnTo>
                  <a:pt x="97104" y="250853"/>
                </a:lnTo>
                <a:lnTo>
                  <a:pt x="0" y="0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88CB0A-7E89-4585-84D6-F39C0CDBA8FA}"/>
              </a:ext>
            </a:extLst>
          </p:cNvPr>
          <p:cNvSpPr/>
          <p:nvPr/>
        </p:nvSpPr>
        <p:spPr>
          <a:xfrm>
            <a:off x="3886580" y="3843717"/>
            <a:ext cx="380325" cy="1060377"/>
          </a:xfrm>
          <a:custGeom>
            <a:avLst/>
            <a:gdLst>
              <a:gd name="connsiteX0" fmla="*/ 178025 w 380325"/>
              <a:gd name="connsiteY0" fmla="*/ 1011504 h 1011504"/>
              <a:gd name="connsiteX1" fmla="*/ 356049 w 380325"/>
              <a:gd name="connsiteY1" fmla="*/ 995320 h 1011504"/>
              <a:gd name="connsiteX2" fmla="*/ 380325 w 380325"/>
              <a:gd name="connsiteY2" fmla="*/ 0 h 1011504"/>
              <a:gd name="connsiteX3" fmla="*/ 323681 w 380325"/>
              <a:gd name="connsiteY3" fmla="*/ 48552 h 1011504"/>
              <a:gd name="connsiteX4" fmla="*/ 323681 w 380325"/>
              <a:gd name="connsiteY4" fmla="*/ 153748 h 1011504"/>
              <a:gd name="connsiteX5" fmla="*/ 275129 w 380325"/>
              <a:gd name="connsiteY5" fmla="*/ 250853 h 1011504"/>
              <a:gd name="connsiteX6" fmla="*/ 242761 w 380325"/>
              <a:gd name="connsiteY6" fmla="*/ 347957 h 1011504"/>
              <a:gd name="connsiteX7" fmla="*/ 202301 w 380325"/>
              <a:gd name="connsiteY7" fmla="*/ 420785 h 1011504"/>
              <a:gd name="connsiteX8" fmla="*/ 178025 w 380325"/>
              <a:gd name="connsiteY8" fmla="*/ 485522 h 1011504"/>
              <a:gd name="connsiteX9" fmla="*/ 48552 w 380325"/>
              <a:gd name="connsiteY9" fmla="*/ 493614 h 1011504"/>
              <a:gd name="connsiteX10" fmla="*/ 32368 w 380325"/>
              <a:gd name="connsiteY10" fmla="*/ 574534 h 1011504"/>
              <a:gd name="connsiteX11" fmla="*/ 0 w 380325"/>
              <a:gd name="connsiteY11" fmla="*/ 606902 h 1011504"/>
              <a:gd name="connsiteX12" fmla="*/ 97104 w 380325"/>
              <a:gd name="connsiteY12" fmla="*/ 865847 h 1011504"/>
              <a:gd name="connsiteX13" fmla="*/ 178025 w 380325"/>
              <a:gd name="connsiteY13" fmla="*/ 1011504 h 101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325" h="1011504">
                <a:moveTo>
                  <a:pt x="178025" y="1011504"/>
                </a:moveTo>
                <a:lnTo>
                  <a:pt x="356049" y="995320"/>
                </a:lnTo>
                <a:lnTo>
                  <a:pt x="380325" y="0"/>
                </a:lnTo>
                <a:lnTo>
                  <a:pt x="323681" y="48552"/>
                </a:lnTo>
                <a:lnTo>
                  <a:pt x="323681" y="153748"/>
                </a:lnTo>
                <a:lnTo>
                  <a:pt x="275129" y="250853"/>
                </a:lnTo>
                <a:lnTo>
                  <a:pt x="242761" y="347957"/>
                </a:lnTo>
                <a:lnTo>
                  <a:pt x="202301" y="420785"/>
                </a:lnTo>
                <a:lnTo>
                  <a:pt x="178025" y="485522"/>
                </a:lnTo>
                <a:lnTo>
                  <a:pt x="48552" y="493614"/>
                </a:lnTo>
                <a:lnTo>
                  <a:pt x="32368" y="574534"/>
                </a:lnTo>
                <a:lnTo>
                  <a:pt x="0" y="606902"/>
                </a:lnTo>
                <a:lnTo>
                  <a:pt x="97104" y="865847"/>
                </a:lnTo>
                <a:lnTo>
                  <a:pt x="178025" y="1011504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0DD82F-3B14-46D2-A72C-D82E2E476ED7}"/>
              </a:ext>
            </a:extLst>
          </p:cNvPr>
          <p:cNvSpPr/>
          <p:nvPr/>
        </p:nvSpPr>
        <p:spPr>
          <a:xfrm>
            <a:off x="3824939" y="3392383"/>
            <a:ext cx="428878" cy="1084333"/>
          </a:xfrm>
          <a:custGeom>
            <a:avLst/>
            <a:gdLst>
              <a:gd name="connsiteX0" fmla="*/ 56645 w 428878"/>
              <a:gd name="connsiteY0" fmla="*/ 1076241 h 1076241"/>
              <a:gd name="connsiteX1" fmla="*/ 97105 w 428878"/>
              <a:gd name="connsiteY1" fmla="*/ 954861 h 1076241"/>
              <a:gd name="connsiteX2" fmla="*/ 226577 w 428878"/>
              <a:gd name="connsiteY2" fmla="*/ 938677 h 1076241"/>
              <a:gd name="connsiteX3" fmla="*/ 323682 w 428878"/>
              <a:gd name="connsiteY3" fmla="*/ 752560 h 1076241"/>
              <a:gd name="connsiteX4" fmla="*/ 372234 w 428878"/>
              <a:gd name="connsiteY4" fmla="*/ 647363 h 1076241"/>
              <a:gd name="connsiteX5" fmla="*/ 380326 w 428878"/>
              <a:gd name="connsiteY5" fmla="*/ 509799 h 1076241"/>
              <a:gd name="connsiteX6" fmla="*/ 380326 w 428878"/>
              <a:gd name="connsiteY6" fmla="*/ 461246 h 1076241"/>
              <a:gd name="connsiteX7" fmla="*/ 420786 w 428878"/>
              <a:gd name="connsiteY7" fmla="*/ 453154 h 1076241"/>
              <a:gd name="connsiteX8" fmla="*/ 428878 w 428878"/>
              <a:gd name="connsiteY8" fmla="*/ 0 h 1076241"/>
              <a:gd name="connsiteX9" fmla="*/ 72829 w 428878"/>
              <a:gd name="connsiteY9" fmla="*/ 0 h 1076241"/>
              <a:gd name="connsiteX10" fmla="*/ 56645 w 428878"/>
              <a:gd name="connsiteY10" fmla="*/ 614995 h 1076241"/>
              <a:gd name="connsiteX11" fmla="*/ 0 w 428878"/>
              <a:gd name="connsiteY11" fmla="*/ 938677 h 1076241"/>
              <a:gd name="connsiteX12" fmla="*/ 56645 w 428878"/>
              <a:gd name="connsiteY12" fmla="*/ 1076241 h 1076241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56645 w 428878"/>
              <a:gd name="connsiteY10" fmla="*/ 623087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64737 w 428878"/>
              <a:gd name="connsiteY10" fmla="*/ 453154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64737 w 428878"/>
              <a:gd name="connsiteY10" fmla="*/ 453154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64737 w 428878"/>
              <a:gd name="connsiteY10" fmla="*/ 453154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878" h="1084333">
                <a:moveTo>
                  <a:pt x="56645" y="1084333"/>
                </a:moveTo>
                <a:lnTo>
                  <a:pt x="97105" y="962953"/>
                </a:lnTo>
                <a:lnTo>
                  <a:pt x="226577" y="946769"/>
                </a:lnTo>
                <a:lnTo>
                  <a:pt x="323682" y="760652"/>
                </a:lnTo>
                <a:lnTo>
                  <a:pt x="372234" y="655455"/>
                </a:lnTo>
                <a:lnTo>
                  <a:pt x="380326" y="517891"/>
                </a:lnTo>
                <a:lnTo>
                  <a:pt x="380326" y="469338"/>
                </a:lnTo>
                <a:lnTo>
                  <a:pt x="420786" y="461246"/>
                </a:lnTo>
                <a:lnTo>
                  <a:pt x="428878" y="8092"/>
                </a:lnTo>
                <a:lnTo>
                  <a:pt x="105197" y="0"/>
                </a:lnTo>
                <a:cubicBezTo>
                  <a:pt x="91710" y="151051"/>
                  <a:pt x="102500" y="294011"/>
                  <a:pt x="64737" y="453154"/>
                </a:cubicBezTo>
                <a:cubicBezTo>
                  <a:pt x="51250" y="633876"/>
                  <a:pt x="21579" y="782231"/>
                  <a:pt x="0" y="946769"/>
                </a:cubicBezTo>
                <a:lnTo>
                  <a:pt x="56645" y="1084333"/>
                </a:lnTo>
                <a:close/>
              </a:path>
            </a:pathLst>
          </a:custGeom>
          <a:solidFill>
            <a:srgbClr val="FB9494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5B4A7F7-095F-4FB6-ACA7-BAC058255B6A}"/>
              </a:ext>
            </a:extLst>
          </p:cNvPr>
          <p:cNvSpPr/>
          <p:nvPr/>
        </p:nvSpPr>
        <p:spPr>
          <a:xfrm>
            <a:off x="3398655" y="873940"/>
            <a:ext cx="477430" cy="113288"/>
          </a:xfrm>
          <a:custGeom>
            <a:avLst/>
            <a:gdLst>
              <a:gd name="connsiteX0" fmla="*/ 477430 w 477430"/>
              <a:gd name="connsiteY0" fmla="*/ 89012 h 113288"/>
              <a:gd name="connsiteX1" fmla="*/ 477430 w 477430"/>
              <a:gd name="connsiteY1" fmla="*/ 24276 h 113288"/>
              <a:gd name="connsiteX2" fmla="*/ 8092 w 477430"/>
              <a:gd name="connsiteY2" fmla="*/ 0 h 113288"/>
              <a:gd name="connsiteX3" fmla="*/ 0 w 477430"/>
              <a:gd name="connsiteY3" fmla="*/ 8092 h 113288"/>
              <a:gd name="connsiteX4" fmla="*/ 64736 w 477430"/>
              <a:gd name="connsiteY4" fmla="*/ 113288 h 113288"/>
              <a:gd name="connsiteX5" fmla="*/ 477430 w 477430"/>
              <a:gd name="connsiteY5" fmla="*/ 89012 h 1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430" h="113288">
                <a:moveTo>
                  <a:pt x="477430" y="89012"/>
                </a:moveTo>
                <a:lnTo>
                  <a:pt x="477430" y="24276"/>
                </a:lnTo>
                <a:lnTo>
                  <a:pt x="8092" y="0"/>
                </a:lnTo>
                <a:lnTo>
                  <a:pt x="0" y="8092"/>
                </a:lnTo>
                <a:lnTo>
                  <a:pt x="64736" y="113288"/>
                </a:lnTo>
                <a:lnTo>
                  <a:pt x="477430" y="89012"/>
                </a:lnTo>
                <a:close/>
              </a:path>
            </a:pathLst>
          </a:custGeom>
          <a:solidFill>
            <a:srgbClr val="A8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280B170-13CF-4944-989C-ED503CA68FE6}"/>
              </a:ext>
            </a:extLst>
          </p:cNvPr>
          <p:cNvSpPr/>
          <p:nvPr/>
        </p:nvSpPr>
        <p:spPr>
          <a:xfrm>
            <a:off x="3410073" y="849663"/>
            <a:ext cx="900686" cy="4083575"/>
          </a:xfrm>
          <a:custGeom>
            <a:avLst/>
            <a:gdLst>
              <a:gd name="connsiteX0" fmla="*/ 0 w 500932"/>
              <a:gd name="connsiteY0" fmla="*/ 7951 h 2250219"/>
              <a:gd name="connsiteX1" fmla="*/ 500932 w 500932"/>
              <a:gd name="connsiteY1" fmla="*/ 0 h 2250219"/>
              <a:gd name="connsiteX2" fmla="*/ 492981 w 500932"/>
              <a:gd name="connsiteY2" fmla="*/ 2250219 h 2250219"/>
              <a:gd name="connsiteX3" fmla="*/ 373711 w 500932"/>
              <a:gd name="connsiteY3" fmla="*/ 2250219 h 2250219"/>
              <a:gd name="connsiteX4" fmla="*/ 262393 w 500932"/>
              <a:gd name="connsiteY4" fmla="*/ 2035534 h 2250219"/>
              <a:gd name="connsiteX5" fmla="*/ 238539 w 500932"/>
              <a:gd name="connsiteY5" fmla="*/ 1932167 h 2250219"/>
              <a:gd name="connsiteX6" fmla="*/ 278295 w 500932"/>
              <a:gd name="connsiteY6" fmla="*/ 1590261 h 2250219"/>
              <a:gd name="connsiteX7" fmla="*/ 294198 w 500932"/>
              <a:gd name="connsiteY7" fmla="*/ 1224501 h 2250219"/>
              <a:gd name="connsiteX8" fmla="*/ 278295 w 500932"/>
              <a:gd name="connsiteY8" fmla="*/ 858741 h 2250219"/>
              <a:gd name="connsiteX9" fmla="*/ 206734 w 500932"/>
              <a:gd name="connsiteY9" fmla="*/ 500932 h 2250219"/>
              <a:gd name="connsiteX10" fmla="*/ 0 w 500932"/>
              <a:gd name="connsiteY10" fmla="*/ 7951 h 2250219"/>
              <a:gd name="connsiteX0" fmla="*/ 0 w 495967"/>
              <a:gd name="connsiteY0" fmla="*/ 299 h 2261087"/>
              <a:gd name="connsiteX1" fmla="*/ 495967 w 495967"/>
              <a:gd name="connsiteY1" fmla="*/ 10868 h 2261087"/>
              <a:gd name="connsiteX2" fmla="*/ 488016 w 495967"/>
              <a:gd name="connsiteY2" fmla="*/ 2261087 h 2261087"/>
              <a:gd name="connsiteX3" fmla="*/ 368746 w 495967"/>
              <a:gd name="connsiteY3" fmla="*/ 2261087 h 2261087"/>
              <a:gd name="connsiteX4" fmla="*/ 257428 w 495967"/>
              <a:gd name="connsiteY4" fmla="*/ 2046402 h 2261087"/>
              <a:gd name="connsiteX5" fmla="*/ 233574 w 495967"/>
              <a:gd name="connsiteY5" fmla="*/ 1943035 h 2261087"/>
              <a:gd name="connsiteX6" fmla="*/ 273330 w 495967"/>
              <a:gd name="connsiteY6" fmla="*/ 1601129 h 2261087"/>
              <a:gd name="connsiteX7" fmla="*/ 289233 w 495967"/>
              <a:gd name="connsiteY7" fmla="*/ 1235369 h 2261087"/>
              <a:gd name="connsiteX8" fmla="*/ 273330 w 495967"/>
              <a:gd name="connsiteY8" fmla="*/ 869609 h 2261087"/>
              <a:gd name="connsiteX9" fmla="*/ 201769 w 495967"/>
              <a:gd name="connsiteY9" fmla="*/ 511800 h 2261087"/>
              <a:gd name="connsiteX10" fmla="*/ 0 w 495967"/>
              <a:gd name="connsiteY10" fmla="*/ 299 h 2261087"/>
              <a:gd name="connsiteX0" fmla="*/ 0 w 495967"/>
              <a:gd name="connsiteY0" fmla="*/ 7951 h 2250219"/>
              <a:gd name="connsiteX1" fmla="*/ 495967 w 495967"/>
              <a:gd name="connsiteY1" fmla="*/ 0 h 2250219"/>
              <a:gd name="connsiteX2" fmla="*/ 488016 w 495967"/>
              <a:gd name="connsiteY2" fmla="*/ 2250219 h 2250219"/>
              <a:gd name="connsiteX3" fmla="*/ 368746 w 495967"/>
              <a:gd name="connsiteY3" fmla="*/ 2250219 h 2250219"/>
              <a:gd name="connsiteX4" fmla="*/ 257428 w 495967"/>
              <a:gd name="connsiteY4" fmla="*/ 2035534 h 2250219"/>
              <a:gd name="connsiteX5" fmla="*/ 233574 w 495967"/>
              <a:gd name="connsiteY5" fmla="*/ 1932167 h 2250219"/>
              <a:gd name="connsiteX6" fmla="*/ 273330 w 495967"/>
              <a:gd name="connsiteY6" fmla="*/ 1590261 h 2250219"/>
              <a:gd name="connsiteX7" fmla="*/ 289233 w 495967"/>
              <a:gd name="connsiteY7" fmla="*/ 1224501 h 2250219"/>
              <a:gd name="connsiteX8" fmla="*/ 273330 w 495967"/>
              <a:gd name="connsiteY8" fmla="*/ 858741 h 2250219"/>
              <a:gd name="connsiteX9" fmla="*/ 201769 w 495967"/>
              <a:gd name="connsiteY9" fmla="*/ 500932 h 2250219"/>
              <a:gd name="connsiteX10" fmla="*/ 0 w 495967"/>
              <a:gd name="connsiteY10" fmla="*/ 7951 h 2250219"/>
              <a:gd name="connsiteX0" fmla="*/ 0 w 495967"/>
              <a:gd name="connsiteY0" fmla="*/ 7951 h 2250219"/>
              <a:gd name="connsiteX1" fmla="*/ 495967 w 495967"/>
              <a:gd name="connsiteY1" fmla="*/ 0 h 2250219"/>
              <a:gd name="connsiteX2" fmla="*/ 488016 w 495967"/>
              <a:gd name="connsiteY2" fmla="*/ 2250219 h 2250219"/>
              <a:gd name="connsiteX3" fmla="*/ 368746 w 495967"/>
              <a:gd name="connsiteY3" fmla="*/ 2250219 h 2250219"/>
              <a:gd name="connsiteX4" fmla="*/ 257428 w 495967"/>
              <a:gd name="connsiteY4" fmla="*/ 2035534 h 2250219"/>
              <a:gd name="connsiteX5" fmla="*/ 233574 w 495967"/>
              <a:gd name="connsiteY5" fmla="*/ 1932167 h 2250219"/>
              <a:gd name="connsiteX6" fmla="*/ 273330 w 495967"/>
              <a:gd name="connsiteY6" fmla="*/ 1590261 h 2250219"/>
              <a:gd name="connsiteX7" fmla="*/ 289233 w 495967"/>
              <a:gd name="connsiteY7" fmla="*/ 1224501 h 2250219"/>
              <a:gd name="connsiteX8" fmla="*/ 273330 w 495967"/>
              <a:gd name="connsiteY8" fmla="*/ 858741 h 2250219"/>
              <a:gd name="connsiteX9" fmla="*/ 201769 w 495967"/>
              <a:gd name="connsiteY9" fmla="*/ 500932 h 2250219"/>
              <a:gd name="connsiteX10" fmla="*/ 0 w 495967"/>
              <a:gd name="connsiteY10" fmla="*/ 7951 h 2250219"/>
              <a:gd name="connsiteX0" fmla="*/ 0 w 495967"/>
              <a:gd name="connsiteY0" fmla="*/ 3553 h 2250451"/>
              <a:gd name="connsiteX1" fmla="*/ 495967 w 495967"/>
              <a:gd name="connsiteY1" fmla="*/ 232 h 2250451"/>
              <a:gd name="connsiteX2" fmla="*/ 488016 w 495967"/>
              <a:gd name="connsiteY2" fmla="*/ 2250451 h 2250451"/>
              <a:gd name="connsiteX3" fmla="*/ 368746 w 495967"/>
              <a:gd name="connsiteY3" fmla="*/ 2250451 h 2250451"/>
              <a:gd name="connsiteX4" fmla="*/ 257428 w 495967"/>
              <a:gd name="connsiteY4" fmla="*/ 2035766 h 2250451"/>
              <a:gd name="connsiteX5" fmla="*/ 233574 w 495967"/>
              <a:gd name="connsiteY5" fmla="*/ 1932399 h 2250451"/>
              <a:gd name="connsiteX6" fmla="*/ 273330 w 495967"/>
              <a:gd name="connsiteY6" fmla="*/ 1590493 h 2250451"/>
              <a:gd name="connsiteX7" fmla="*/ 289233 w 495967"/>
              <a:gd name="connsiteY7" fmla="*/ 1224733 h 2250451"/>
              <a:gd name="connsiteX8" fmla="*/ 273330 w 495967"/>
              <a:gd name="connsiteY8" fmla="*/ 858973 h 2250451"/>
              <a:gd name="connsiteX9" fmla="*/ 201769 w 495967"/>
              <a:gd name="connsiteY9" fmla="*/ 501164 h 2250451"/>
              <a:gd name="connsiteX10" fmla="*/ 0 w 495967"/>
              <a:gd name="connsiteY10" fmla="*/ 3553 h 2250451"/>
              <a:gd name="connsiteX0" fmla="*/ 0 w 491535"/>
              <a:gd name="connsiteY0" fmla="*/ 1972 h 2248870"/>
              <a:gd name="connsiteX1" fmla="*/ 491535 w 491535"/>
              <a:gd name="connsiteY1" fmla="*/ 7459 h 2248870"/>
              <a:gd name="connsiteX2" fmla="*/ 488016 w 491535"/>
              <a:gd name="connsiteY2" fmla="*/ 2248870 h 2248870"/>
              <a:gd name="connsiteX3" fmla="*/ 368746 w 491535"/>
              <a:gd name="connsiteY3" fmla="*/ 2248870 h 2248870"/>
              <a:gd name="connsiteX4" fmla="*/ 257428 w 491535"/>
              <a:gd name="connsiteY4" fmla="*/ 2034185 h 2248870"/>
              <a:gd name="connsiteX5" fmla="*/ 233574 w 491535"/>
              <a:gd name="connsiteY5" fmla="*/ 1930818 h 2248870"/>
              <a:gd name="connsiteX6" fmla="*/ 273330 w 491535"/>
              <a:gd name="connsiteY6" fmla="*/ 1588912 h 2248870"/>
              <a:gd name="connsiteX7" fmla="*/ 289233 w 491535"/>
              <a:gd name="connsiteY7" fmla="*/ 1223152 h 2248870"/>
              <a:gd name="connsiteX8" fmla="*/ 273330 w 491535"/>
              <a:gd name="connsiteY8" fmla="*/ 857392 h 2248870"/>
              <a:gd name="connsiteX9" fmla="*/ 201769 w 491535"/>
              <a:gd name="connsiteY9" fmla="*/ 499583 h 2248870"/>
              <a:gd name="connsiteX10" fmla="*/ 0 w 491535"/>
              <a:gd name="connsiteY10" fmla="*/ 1972 h 2248870"/>
              <a:gd name="connsiteX0" fmla="*/ 0 w 487103"/>
              <a:gd name="connsiteY0" fmla="*/ 1972 h 2248870"/>
              <a:gd name="connsiteX1" fmla="*/ 487103 w 487103"/>
              <a:gd name="connsiteY1" fmla="*/ 7459 h 2248870"/>
              <a:gd name="connsiteX2" fmla="*/ 483584 w 487103"/>
              <a:gd name="connsiteY2" fmla="*/ 2248870 h 2248870"/>
              <a:gd name="connsiteX3" fmla="*/ 364314 w 487103"/>
              <a:gd name="connsiteY3" fmla="*/ 2248870 h 2248870"/>
              <a:gd name="connsiteX4" fmla="*/ 252996 w 487103"/>
              <a:gd name="connsiteY4" fmla="*/ 2034185 h 2248870"/>
              <a:gd name="connsiteX5" fmla="*/ 229142 w 487103"/>
              <a:gd name="connsiteY5" fmla="*/ 1930818 h 2248870"/>
              <a:gd name="connsiteX6" fmla="*/ 268898 w 487103"/>
              <a:gd name="connsiteY6" fmla="*/ 1588912 h 2248870"/>
              <a:gd name="connsiteX7" fmla="*/ 284801 w 487103"/>
              <a:gd name="connsiteY7" fmla="*/ 1223152 h 2248870"/>
              <a:gd name="connsiteX8" fmla="*/ 268898 w 487103"/>
              <a:gd name="connsiteY8" fmla="*/ 857392 h 2248870"/>
              <a:gd name="connsiteX9" fmla="*/ 197337 w 487103"/>
              <a:gd name="connsiteY9" fmla="*/ 499583 h 2248870"/>
              <a:gd name="connsiteX10" fmla="*/ 0 w 487103"/>
              <a:gd name="connsiteY10" fmla="*/ 1972 h 2248870"/>
              <a:gd name="connsiteX0" fmla="*/ 0 w 491535"/>
              <a:gd name="connsiteY0" fmla="*/ 1972 h 2248870"/>
              <a:gd name="connsiteX1" fmla="*/ 491535 w 491535"/>
              <a:gd name="connsiteY1" fmla="*/ 7459 h 2248870"/>
              <a:gd name="connsiteX2" fmla="*/ 483584 w 491535"/>
              <a:gd name="connsiteY2" fmla="*/ 2248870 h 2248870"/>
              <a:gd name="connsiteX3" fmla="*/ 364314 w 491535"/>
              <a:gd name="connsiteY3" fmla="*/ 2248870 h 2248870"/>
              <a:gd name="connsiteX4" fmla="*/ 252996 w 491535"/>
              <a:gd name="connsiteY4" fmla="*/ 2034185 h 2248870"/>
              <a:gd name="connsiteX5" fmla="*/ 229142 w 491535"/>
              <a:gd name="connsiteY5" fmla="*/ 1930818 h 2248870"/>
              <a:gd name="connsiteX6" fmla="*/ 268898 w 491535"/>
              <a:gd name="connsiteY6" fmla="*/ 1588912 h 2248870"/>
              <a:gd name="connsiteX7" fmla="*/ 284801 w 491535"/>
              <a:gd name="connsiteY7" fmla="*/ 1223152 h 2248870"/>
              <a:gd name="connsiteX8" fmla="*/ 268898 w 491535"/>
              <a:gd name="connsiteY8" fmla="*/ 857392 h 2248870"/>
              <a:gd name="connsiteX9" fmla="*/ 197337 w 491535"/>
              <a:gd name="connsiteY9" fmla="*/ 499583 h 2248870"/>
              <a:gd name="connsiteX10" fmla="*/ 0 w 491535"/>
              <a:gd name="connsiteY10" fmla="*/ 1972 h 2248870"/>
              <a:gd name="connsiteX0" fmla="*/ 0 w 493351"/>
              <a:gd name="connsiteY0" fmla="*/ 1972 h 2248870"/>
              <a:gd name="connsiteX1" fmla="*/ 491535 w 493351"/>
              <a:gd name="connsiteY1" fmla="*/ 7459 h 2248870"/>
              <a:gd name="connsiteX2" fmla="*/ 483584 w 493351"/>
              <a:gd name="connsiteY2" fmla="*/ 2248870 h 2248870"/>
              <a:gd name="connsiteX3" fmla="*/ 364314 w 493351"/>
              <a:gd name="connsiteY3" fmla="*/ 2248870 h 2248870"/>
              <a:gd name="connsiteX4" fmla="*/ 252996 w 493351"/>
              <a:gd name="connsiteY4" fmla="*/ 2034185 h 2248870"/>
              <a:gd name="connsiteX5" fmla="*/ 229142 w 493351"/>
              <a:gd name="connsiteY5" fmla="*/ 1930818 h 2248870"/>
              <a:gd name="connsiteX6" fmla="*/ 268898 w 493351"/>
              <a:gd name="connsiteY6" fmla="*/ 1588912 h 2248870"/>
              <a:gd name="connsiteX7" fmla="*/ 284801 w 493351"/>
              <a:gd name="connsiteY7" fmla="*/ 1223152 h 2248870"/>
              <a:gd name="connsiteX8" fmla="*/ 268898 w 493351"/>
              <a:gd name="connsiteY8" fmla="*/ 857392 h 2248870"/>
              <a:gd name="connsiteX9" fmla="*/ 197337 w 493351"/>
              <a:gd name="connsiteY9" fmla="*/ 499583 h 2248870"/>
              <a:gd name="connsiteX10" fmla="*/ 0 w 493351"/>
              <a:gd name="connsiteY10" fmla="*/ 1972 h 2248870"/>
              <a:gd name="connsiteX0" fmla="*/ 0 w 493351"/>
              <a:gd name="connsiteY0" fmla="*/ 1972 h 2248870"/>
              <a:gd name="connsiteX1" fmla="*/ 491535 w 493351"/>
              <a:gd name="connsiteY1" fmla="*/ 7459 h 2248870"/>
              <a:gd name="connsiteX2" fmla="*/ 483584 w 493351"/>
              <a:gd name="connsiteY2" fmla="*/ 2218042 h 2248870"/>
              <a:gd name="connsiteX3" fmla="*/ 364314 w 493351"/>
              <a:gd name="connsiteY3" fmla="*/ 2248870 h 2248870"/>
              <a:gd name="connsiteX4" fmla="*/ 252996 w 493351"/>
              <a:gd name="connsiteY4" fmla="*/ 2034185 h 2248870"/>
              <a:gd name="connsiteX5" fmla="*/ 229142 w 493351"/>
              <a:gd name="connsiteY5" fmla="*/ 1930818 h 2248870"/>
              <a:gd name="connsiteX6" fmla="*/ 268898 w 493351"/>
              <a:gd name="connsiteY6" fmla="*/ 1588912 h 2248870"/>
              <a:gd name="connsiteX7" fmla="*/ 284801 w 493351"/>
              <a:gd name="connsiteY7" fmla="*/ 1223152 h 2248870"/>
              <a:gd name="connsiteX8" fmla="*/ 268898 w 493351"/>
              <a:gd name="connsiteY8" fmla="*/ 857392 h 2248870"/>
              <a:gd name="connsiteX9" fmla="*/ 197337 w 493351"/>
              <a:gd name="connsiteY9" fmla="*/ 499583 h 2248870"/>
              <a:gd name="connsiteX10" fmla="*/ 0 w 493351"/>
              <a:gd name="connsiteY10" fmla="*/ 1972 h 2248870"/>
              <a:gd name="connsiteX0" fmla="*/ 0 w 493351"/>
              <a:gd name="connsiteY0" fmla="*/ 1972 h 2218042"/>
              <a:gd name="connsiteX1" fmla="*/ 491535 w 493351"/>
              <a:gd name="connsiteY1" fmla="*/ 7459 h 2218042"/>
              <a:gd name="connsiteX2" fmla="*/ 483584 w 493351"/>
              <a:gd name="connsiteY2" fmla="*/ 2218042 h 2218042"/>
              <a:gd name="connsiteX3" fmla="*/ 359882 w 493351"/>
              <a:gd name="connsiteY3" fmla="*/ 2209234 h 2218042"/>
              <a:gd name="connsiteX4" fmla="*/ 252996 w 493351"/>
              <a:gd name="connsiteY4" fmla="*/ 2034185 h 2218042"/>
              <a:gd name="connsiteX5" fmla="*/ 229142 w 493351"/>
              <a:gd name="connsiteY5" fmla="*/ 1930818 h 2218042"/>
              <a:gd name="connsiteX6" fmla="*/ 268898 w 493351"/>
              <a:gd name="connsiteY6" fmla="*/ 1588912 h 2218042"/>
              <a:gd name="connsiteX7" fmla="*/ 284801 w 493351"/>
              <a:gd name="connsiteY7" fmla="*/ 1223152 h 2218042"/>
              <a:gd name="connsiteX8" fmla="*/ 268898 w 493351"/>
              <a:gd name="connsiteY8" fmla="*/ 857392 h 2218042"/>
              <a:gd name="connsiteX9" fmla="*/ 197337 w 493351"/>
              <a:gd name="connsiteY9" fmla="*/ 499583 h 2218042"/>
              <a:gd name="connsiteX10" fmla="*/ 0 w 493351"/>
              <a:gd name="connsiteY10" fmla="*/ 1972 h 2218042"/>
              <a:gd name="connsiteX0" fmla="*/ 0 w 493351"/>
              <a:gd name="connsiteY0" fmla="*/ 1972 h 2222447"/>
              <a:gd name="connsiteX1" fmla="*/ 491535 w 493351"/>
              <a:gd name="connsiteY1" fmla="*/ 7459 h 2222447"/>
              <a:gd name="connsiteX2" fmla="*/ 483584 w 493351"/>
              <a:gd name="connsiteY2" fmla="*/ 2218042 h 2222447"/>
              <a:gd name="connsiteX3" fmla="*/ 368747 w 493351"/>
              <a:gd name="connsiteY3" fmla="*/ 2222447 h 2222447"/>
              <a:gd name="connsiteX4" fmla="*/ 252996 w 493351"/>
              <a:gd name="connsiteY4" fmla="*/ 2034185 h 2222447"/>
              <a:gd name="connsiteX5" fmla="*/ 229142 w 493351"/>
              <a:gd name="connsiteY5" fmla="*/ 1930818 h 2222447"/>
              <a:gd name="connsiteX6" fmla="*/ 268898 w 493351"/>
              <a:gd name="connsiteY6" fmla="*/ 1588912 h 2222447"/>
              <a:gd name="connsiteX7" fmla="*/ 284801 w 493351"/>
              <a:gd name="connsiteY7" fmla="*/ 1223152 h 2222447"/>
              <a:gd name="connsiteX8" fmla="*/ 268898 w 493351"/>
              <a:gd name="connsiteY8" fmla="*/ 857392 h 2222447"/>
              <a:gd name="connsiteX9" fmla="*/ 197337 w 493351"/>
              <a:gd name="connsiteY9" fmla="*/ 499583 h 2222447"/>
              <a:gd name="connsiteX10" fmla="*/ 0 w 493351"/>
              <a:gd name="connsiteY10" fmla="*/ 1972 h 2222447"/>
              <a:gd name="connsiteX0" fmla="*/ 0 w 493351"/>
              <a:gd name="connsiteY0" fmla="*/ 1972 h 2222447"/>
              <a:gd name="connsiteX1" fmla="*/ 491535 w 493351"/>
              <a:gd name="connsiteY1" fmla="*/ 7459 h 2222447"/>
              <a:gd name="connsiteX2" fmla="*/ 483584 w 493351"/>
              <a:gd name="connsiteY2" fmla="*/ 2218042 h 2222447"/>
              <a:gd name="connsiteX3" fmla="*/ 368747 w 493351"/>
              <a:gd name="connsiteY3" fmla="*/ 2222447 h 2222447"/>
              <a:gd name="connsiteX4" fmla="*/ 284023 w 493351"/>
              <a:gd name="connsiteY4" fmla="*/ 2060609 h 2222447"/>
              <a:gd name="connsiteX5" fmla="*/ 229142 w 493351"/>
              <a:gd name="connsiteY5" fmla="*/ 1930818 h 2222447"/>
              <a:gd name="connsiteX6" fmla="*/ 268898 w 493351"/>
              <a:gd name="connsiteY6" fmla="*/ 1588912 h 2222447"/>
              <a:gd name="connsiteX7" fmla="*/ 284801 w 493351"/>
              <a:gd name="connsiteY7" fmla="*/ 1223152 h 2222447"/>
              <a:gd name="connsiteX8" fmla="*/ 268898 w 493351"/>
              <a:gd name="connsiteY8" fmla="*/ 857392 h 2222447"/>
              <a:gd name="connsiteX9" fmla="*/ 197337 w 493351"/>
              <a:gd name="connsiteY9" fmla="*/ 499583 h 2222447"/>
              <a:gd name="connsiteX10" fmla="*/ 0 w 493351"/>
              <a:gd name="connsiteY10" fmla="*/ 1972 h 2222447"/>
              <a:gd name="connsiteX0" fmla="*/ 0 w 493351"/>
              <a:gd name="connsiteY0" fmla="*/ 1972 h 2222447"/>
              <a:gd name="connsiteX1" fmla="*/ 491535 w 493351"/>
              <a:gd name="connsiteY1" fmla="*/ 7459 h 2222447"/>
              <a:gd name="connsiteX2" fmla="*/ 483584 w 493351"/>
              <a:gd name="connsiteY2" fmla="*/ 2218042 h 2222447"/>
              <a:gd name="connsiteX3" fmla="*/ 368747 w 493351"/>
              <a:gd name="connsiteY3" fmla="*/ 2222447 h 2222447"/>
              <a:gd name="connsiteX4" fmla="*/ 284023 w 493351"/>
              <a:gd name="connsiteY4" fmla="*/ 2060609 h 2222447"/>
              <a:gd name="connsiteX5" fmla="*/ 229142 w 493351"/>
              <a:gd name="connsiteY5" fmla="*/ 1930818 h 2222447"/>
              <a:gd name="connsiteX6" fmla="*/ 268898 w 493351"/>
              <a:gd name="connsiteY6" fmla="*/ 1588912 h 2222447"/>
              <a:gd name="connsiteX7" fmla="*/ 284801 w 493351"/>
              <a:gd name="connsiteY7" fmla="*/ 1223152 h 2222447"/>
              <a:gd name="connsiteX8" fmla="*/ 268898 w 493351"/>
              <a:gd name="connsiteY8" fmla="*/ 857392 h 2222447"/>
              <a:gd name="connsiteX9" fmla="*/ 197337 w 493351"/>
              <a:gd name="connsiteY9" fmla="*/ 499583 h 2222447"/>
              <a:gd name="connsiteX10" fmla="*/ 0 w 493351"/>
              <a:gd name="connsiteY10" fmla="*/ 1972 h 2222447"/>
              <a:gd name="connsiteX0" fmla="*/ 0 w 493351"/>
              <a:gd name="connsiteY0" fmla="*/ 1972 h 2222447"/>
              <a:gd name="connsiteX1" fmla="*/ 491535 w 493351"/>
              <a:gd name="connsiteY1" fmla="*/ 7459 h 2222447"/>
              <a:gd name="connsiteX2" fmla="*/ 483584 w 493351"/>
              <a:gd name="connsiteY2" fmla="*/ 2218042 h 2222447"/>
              <a:gd name="connsiteX3" fmla="*/ 368747 w 493351"/>
              <a:gd name="connsiteY3" fmla="*/ 2222447 h 2222447"/>
              <a:gd name="connsiteX4" fmla="*/ 266293 w 493351"/>
              <a:gd name="connsiteY4" fmla="*/ 2056205 h 2222447"/>
              <a:gd name="connsiteX5" fmla="*/ 229142 w 493351"/>
              <a:gd name="connsiteY5" fmla="*/ 1930818 h 2222447"/>
              <a:gd name="connsiteX6" fmla="*/ 268898 w 493351"/>
              <a:gd name="connsiteY6" fmla="*/ 1588912 h 2222447"/>
              <a:gd name="connsiteX7" fmla="*/ 284801 w 493351"/>
              <a:gd name="connsiteY7" fmla="*/ 1223152 h 2222447"/>
              <a:gd name="connsiteX8" fmla="*/ 268898 w 493351"/>
              <a:gd name="connsiteY8" fmla="*/ 857392 h 2222447"/>
              <a:gd name="connsiteX9" fmla="*/ 197337 w 493351"/>
              <a:gd name="connsiteY9" fmla="*/ 499583 h 2222447"/>
              <a:gd name="connsiteX10" fmla="*/ 0 w 493351"/>
              <a:gd name="connsiteY10" fmla="*/ 1972 h 2222447"/>
              <a:gd name="connsiteX0" fmla="*/ 0 w 493351"/>
              <a:gd name="connsiteY0" fmla="*/ 1972 h 2222447"/>
              <a:gd name="connsiteX1" fmla="*/ 491535 w 493351"/>
              <a:gd name="connsiteY1" fmla="*/ 7459 h 2222447"/>
              <a:gd name="connsiteX2" fmla="*/ 483584 w 493351"/>
              <a:gd name="connsiteY2" fmla="*/ 2218042 h 2222447"/>
              <a:gd name="connsiteX3" fmla="*/ 368747 w 493351"/>
              <a:gd name="connsiteY3" fmla="*/ 2222447 h 2222447"/>
              <a:gd name="connsiteX4" fmla="*/ 266293 w 493351"/>
              <a:gd name="connsiteY4" fmla="*/ 2056205 h 2222447"/>
              <a:gd name="connsiteX5" fmla="*/ 229142 w 493351"/>
              <a:gd name="connsiteY5" fmla="*/ 1930818 h 2222447"/>
              <a:gd name="connsiteX6" fmla="*/ 268898 w 493351"/>
              <a:gd name="connsiteY6" fmla="*/ 1588912 h 2222447"/>
              <a:gd name="connsiteX7" fmla="*/ 284801 w 493351"/>
              <a:gd name="connsiteY7" fmla="*/ 1223152 h 2222447"/>
              <a:gd name="connsiteX8" fmla="*/ 268898 w 493351"/>
              <a:gd name="connsiteY8" fmla="*/ 857392 h 2222447"/>
              <a:gd name="connsiteX9" fmla="*/ 197337 w 493351"/>
              <a:gd name="connsiteY9" fmla="*/ 499583 h 2222447"/>
              <a:gd name="connsiteX10" fmla="*/ 0 w 493351"/>
              <a:gd name="connsiteY10" fmla="*/ 1972 h 2222447"/>
              <a:gd name="connsiteX0" fmla="*/ 0 w 493351"/>
              <a:gd name="connsiteY0" fmla="*/ 1972 h 2222447"/>
              <a:gd name="connsiteX1" fmla="*/ 491535 w 493351"/>
              <a:gd name="connsiteY1" fmla="*/ 7459 h 2222447"/>
              <a:gd name="connsiteX2" fmla="*/ 483584 w 493351"/>
              <a:gd name="connsiteY2" fmla="*/ 2218042 h 2222447"/>
              <a:gd name="connsiteX3" fmla="*/ 351018 w 493351"/>
              <a:gd name="connsiteY3" fmla="*/ 2222447 h 2222447"/>
              <a:gd name="connsiteX4" fmla="*/ 266293 w 493351"/>
              <a:gd name="connsiteY4" fmla="*/ 2056205 h 2222447"/>
              <a:gd name="connsiteX5" fmla="*/ 229142 w 493351"/>
              <a:gd name="connsiteY5" fmla="*/ 1930818 h 2222447"/>
              <a:gd name="connsiteX6" fmla="*/ 268898 w 493351"/>
              <a:gd name="connsiteY6" fmla="*/ 1588912 h 2222447"/>
              <a:gd name="connsiteX7" fmla="*/ 284801 w 493351"/>
              <a:gd name="connsiteY7" fmla="*/ 1223152 h 2222447"/>
              <a:gd name="connsiteX8" fmla="*/ 268898 w 493351"/>
              <a:gd name="connsiteY8" fmla="*/ 857392 h 2222447"/>
              <a:gd name="connsiteX9" fmla="*/ 197337 w 493351"/>
              <a:gd name="connsiteY9" fmla="*/ 499583 h 2222447"/>
              <a:gd name="connsiteX10" fmla="*/ 0 w 493351"/>
              <a:gd name="connsiteY10" fmla="*/ 1972 h 222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351" h="2222447">
                <a:moveTo>
                  <a:pt x="0" y="1972"/>
                </a:moveTo>
                <a:cubicBezTo>
                  <a:pt x="175251" y="-5308"/>
                  <a:pt x="326213" y="10109"/>
                  <a:pt x="491535" y="7459"/>
                </a:cubicBezTo>
                <a:cubicBezTo>
                  <a:pt x="497750" y="757532"/>
                  <a:pt x="486234" y="1467969"/>
                  <a:pt x="483584" y="2218042"/>
                </a:cubicBezTo>
                <a:lnTo>
                  <a:pt x="351018" y="2222447"/>
                </a:lnTo>
                <a:cubicBezTo>
                  <a:pt x="322777" y="2168501"/>
                  <a:pt x="303399" y="2154191"/>
                  <a:pt x="266293" y="2056205"/>
                </a:cubicBezTo>
                <a:lnTo>
                  <a:pt x="229142" y="1930818"/>
                </a:lnTo>
                <a:lnTo>
                  <a:pt x="268898" y="1588912"/>
                </a:lnTo>
                <a:lnTo>
                  <a:pt x="284801" y="1223152"/>
                </a:lnTo>
                <a:lnTo>
                  <a:pt x="268898" y="857392"/>
                </a:lnTo>
                <a:lnTo>
                  <a:pt x="197337" y="499583"/>
                </a:lnTo>
                <a:lnTo>
                  <a:pt x="0" y="197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D6842-373F-4F43-86DB-84A1C17161FB}"/>
              </a:ext>
            </a:extLst>
          </p:cNvPr>
          <p:cNvSpPr txBox="1"/>
          <p:nvPr/>
        </p:nvSpPr>
        <p:spPr>
          <a:xfrm>
            <a:off x="3860416" y="3466030"/>
            <a:ext cx="338554" cy="81625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ED863-268E-4FFA-ABD6-CB6F8086A9AA}"/>
              </a:ext>
            </a:extLst>
          </p:cNvPr>
          <p:cNvSpPr txBox="1"/>
          <p:nvPr/>
        </p:nvSpPr>
        <p:spPr>
          <a:xfrm rot="5400000">
            <a:off x="4780911" y="3670088"/>
            <a:ext cx="338554" cy="109139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ABD99A-06C4-41B4-AA8A-ACDACC723807}"/>
              </a:ext>
            </a:extLst>
          </p:cNvPr>
          <p:cNvSpPr txBox="1"/>
          <p:nvPr/>
        </p:nvSpPr>
        <p:spPr>
          <a:xfrm rot="5400000">
            <a:off x="4698597" y="3350291"/>
            <a:ext cx="338556" cy="1091396"/>
          </a:xfrm>
          <a:prstGeom prst="rect">
            <a:avLst/>
          </a:prstGeom>
          <a:solidFill>
            <a:srgbClr val="2FCE62"/>
          </a:solidFill>
        </p:spPr>
        <p:txBody>
          <a:bodyPr vert="vert270" wrap="square" rtlCol="0" anchor="ctr">
            <a:spAutoFit/>
          </a:bodyPr>
          <a:lstStyle/>
          <a:p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7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41EC2-5582-49A0-9416-D2DBEA9B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6" y="0"/>
            <a:ext cx="8437287" cy="6858000"/>
          </a:xfrm>
          <a:prstGeom prst="rect">
            <a:avLst/>
          </a:prstGeom>
          <a:solidFill>
            <a:srgbClr val="FF5050"/>
          </a:solidFill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862DD22-A058-4EF3-9D10-14BC5221F9AB}"/>
              </a:ext>
            </a:extLst>
          </p:cNvPr>
          <p:cNvSpPr/>
          <p:nvPr/>
        </p:nvSpPr>
        <p:spPr>
          <a:xfrm>
            <a:off x="458004" y="89546"/>
            <a:ext cx="2656881" cy="468804"/>
          </a:xfrm>
          <a:prstGeom prst="wedgeRectCallout">
            <a:avLst>
              <a:gd name="adj1" fmla="val -21982"/>
              <a:gd name="adj2" fmla="val 292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Zoning Map (Proposed)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C1EA3-90E3-4BE7-B7C3-A987A5318B16}"/>
              </a:ext>
            </a:extLst>
          </p:cNvPr>
          <p:cNvSpPr txBox="1"/>
          <p:nvPr/>
        </p:nvSpPr>
        <p:spPr>
          <a:xfrm rot="5400000">
            <a:off x="4158732" y="1720712"/>
            <a:ext cx="369332" cy="49361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72FB72-4B2D-4A39-8975-8E11C70EF35B}"/>
              </a:ext>
            </a:extLst>
          </p:cNvPr>
          <p:cNvSpPr/>
          <p:nvPr/>
        </p:nvSpPr>
        <p:spPr>
          <a:xfrm>
            <a:off x="4054110" y="3099250"/>
            <a:ext cx="380325" cy="1011504"/>
          </a:xfrm>
          <a:custGeom>
            <a:avLst/>
            <a:gdLst>
              <a:gd name="connsiteX0" fmla="*/ 178025 w 380325"/>
              <a:gd name="connsiteY0" fmla="*/ 1011504 h 1011504"/>
              <a:gd name="connsiteX1" fmla="*/ 356049 w 380325"/>
              <a:gd name="connsiteY1" fmla="*/ 995320 h 1011504"/>
              <a:gd name="connsiteX2" fmla="*/ 380325 w 380325"/>
              <a:gd name="connsiteY2" fmla="*/ 0 h 1011504"/>
              <a:gd name="connsiteX3" fmla="*/ 323681 w 380325"/>
              <a:gd name="connsiteY3" fmla="*/ 48552 h 1011504"/>
              <a:gd name="connsiteX4" fmla="*/ 323681 w 380325"/>
              <a:gd name="connsiteY4" fmla="*/ 153748 h 1011504"/>
              <a:gd name="connsiteX5" fmla="*/ 275129 w 380325"/>
              <a:gd name="connsiteY5" fmla="*/ 250853 h 1011504"/>
              <a:gd name="connsiteX6" fmla="*/ 242761 w 380325"/>
              <a:gd name="connsiteY6" fmla="*/ 347957 h 1011504"/>
              <a:gd name="connsiteX7" fmla="*/ 202301 w 380325"/>
              <a:gd name="connsiteY7" fmla="*/ 420785 h 1011504"/>
              <a:gd name="connsiteX8" fmla="*/ 178025 w 380325"/>
              <a:gd name="connsiteY8" fmla="*/ 485522 h 1011504"/>
              <a:gd name="connsiteX9" fmla="*/ 48552 w 380325"/>
              <a:gd name="connsiteY9" fmla="*/ 493614 h 1011504"/>
              <a:gd name="connsiteX10" fmla="*/ 32368 w 380325"/>
              <a:gd name="connsiteY10" fmla="*/ 574534 h 1011504"/>
              <a:gd name="connsiteX11" fmla="*/ 0 w 380325"/>
              <a:gd name="connsiteY11" fmla="*/ 606902 h 1011504"/>
              <a:gd name="connsiteX12" fmla="*/ 97104 w 380325"/>
              <a:gd name="connsiteY12" fmla="*/ 865847 h 1011504"/>
              <a:gd name="connsiteX13" fmla="*/ 178025 w 380325"/>
              <a:gd name="connsiteY13" fmla="*/ 1011504 h 101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325" h="1011504">
                <a:moveTo>
                  <a:pt x="178025" y="1011504"/>
                </a:moveTo>
                <a:lnTo>
                  <a:pt x="356049" y="995320"/>
                </a:lnTo>
                <a:lnTo>
                  <a:pt x="380325" y="0"/>
                </a:lnTo>
                <a:lnTo>
                  <a:pt x="323681" y="48552"/>
                </a:lnTo>
                <a:lnTo>
                  <a:pt x="323681" y="153748"/>
                </a:lnTo>
                <a:lnTo>
                  <a:pt x="275129" y="250853"/>
                </a:lnTo>
                <a:lnTo>
                  <a:pt x="242761" y="347957"/>
                </a:lnTo>
                <a:lnTo>
                  <a:pt x="202301" y="420785"/>
                </a:lnTo>
                <a:lnTo>
                  <a:pt x="178025" y="485522"/>
                </a:lnTo>
                <a:lnTo>
                  <a:pt x="48552" y="493614"/>
                </a:lnTo>
                <a:lnTo>
                  <a:pt x="32368" y="574534"/>
                </a:lnTo>
                <a:lnTo>
                  <a:pt x="0" y="606902"/>
                </a:lnTo>
                <a:lnTo>
                  <a:pt x="97104" y="865847"/>
                </a:lnTo>
                <a:lnTo>
                  <a:pt x="178025" y="1011504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27C1A0-5715-4838-B8B7-A4CC55B23BA3}"/>
              </a:ext>
            </a:extLst>
          </p:cNvPr>
          <p:cNvSpPr/>
          <p:nvPr/>
        </p:nvSpPr>
        <p:spPr>
          <a:xfrm>
            <a:off x="4337331" y="1561763"/>
            <a:ext cx="97104" cy="250853"/>
          </a:xfrm>
          <a:custGeom>
            <a:avLst/>
            <a:gdLst>
              <a:gd name="connsiteX0" fmla="*/ 0 w 97104"/>
              <a:gd name="connsiteY0" fmla="*/ 0 h 250853"/>
              <a:gd name="connsiteX1" fmla="*/ 97104 w 97104"/>
              <a:gd name="connsiteY1" fmla="*/ 64736 h 250853"/>
              <a:gd name="connsiteX2" fmla="*/ 97104 w 97104"/>
              <a:gd name="connsiteY2" fmla="*/ 250853 h 250853"/>
              <a:gd name="connsiteX3" fmla="*/ 0 w 97104"/>
              <a:gd name="connsiteY3" fmla="*/ 0 h 25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04" h="250853">
                <a:moveTo>
                  <a:pt x="0" y="0"/>
                </a:moveTo>
                <a:lnTo>
                  <a:pt x="97104" y="64736"/>
                </a:lnTo>
                <a:lnTo>
                  <a:pt x="97104" y="250853"/>
                </a:lnTo>
                <a:lnTo>
                  <a:pt x="0" y="0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B285DC-BF1B-4C81-B928-7A5D9454959A}"/>
              </a:ext>
            </a:extLst>
          </p:cNvPr>
          <p:cNvSpPr/>
          <p:nvPr/>
        </p:nvSpPr>
        <p:spPr>
          <a:xfrm>
            <a:off x="4037926" y="250853"/>
            <a:ext cx="445062" cy="655455"/>
          </a:xfrm>
          <a:custGeom>
            <a:avLst/>
            <a:gdLst>
              <a:gd name="connsiteX0" fmla="*/ 137564 w 445062"/>
              <a:gd name="connsiteY0" fmla="*/ 566443 h 655455"/>
              <a:gd name="connsiteX1" fmla="*/ 0 w 445062"/>
              <a:gd name="connsiteY1" fmla="*/ 16184 h 655455"/>
              <a:gd name="connsiteX2" fmla="*/ 436970 w 445062"/>
              <a:gd name="connsiteY2" fmla="*/ 0 h 655455"/>
              <a:gd name="connsiteX3" fmla="*/ 445062 w 445062"/>
              <a:gd name="connsiteY3" fmla="*/ 655455 h 655455"/>
              <a:gd name="connsiteX4" fmla="*/ 137564 w 445062"/>
              <a:gd name="connsiteY4" fmla="*/ 566443 h 65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62" h="655455">
                <a:moveTo>
                  <a:pt x="137564" y="566443"/>
                </a:moveTo>
                <a:lnTo>
                  <a:pt x="0" y="16184"/>
                </a:lnTo>
                <a:lnTo>
                  <a:pt x="436970" y="0"/>
                </a:lnTo>
                <a:cubicBezTo>
                  <a:pt x="439667" y="218485"/>
                  <a:pt x="442365" y="436970"/>
                  <a:pt x="445062" y="655455"/>
                </a:cubicBezTo>
                <a:lnTo>
                  <a:pt x="137564" y="566443"/>
                </a:lnTo>
                <a:close/>
              </a:path>
            </a:pathLst>
          </a:custGeom>
          <a:solidFill>
            <a:srgbClr val="3FC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3E1C85-E420-4C12-981B-F8B80056AA2A}"/>
              </a:ext>
            </a:extLst>
          </p:cNvPr>
          <p:cNvSpPr/>
          <p:nvPr/>
        </p:nvSpPr>
        <p:spPr>
          <a:xfrm>
            <a:off x="3989373" y="2597543"/>
            <a:ext cx="428878" cy="1084333"/>
          </a:xfrm>
          <a:custGeom>
            <a:avLst/>
            <a:gdLst>
              <a:gd name="connsiteX0" fmla="*/ 56645 w 428878"/>
              <a:gd name="connsiteY0" fmla="*/ 1076241 h 1076241"/>
              <a:gd name="connsiteX1" fmla="*/ 97105 w 428878"/>
              <a:gd name="connsiteY1" fmla="*/ 954861 h 1076241"/>
              <a:gd name="connsiteX2" fmla="*/ 226577 w 428878"/>
              <a:gd name="connsiteY2" fmla="*/ 938677 h 1076241"/>
              <a:gd name="connsiteX3" fmla="*/ 323682 w 428878"/>
              <a:gd name="connsiteY3" fmla="*/ 752560 h 1076241"/>
              <a:gd name="connsiteX4" fmla="*/ 372234 w 428878"/>
              <a:gd name="connsiteY4" fmla="*/ 647363 h 1076241"/>
              <a:gd name="connsiteX5" fmla="*/ 380326 w 428878"/>
              <a:gd name="connsiteY5" fmla="*/ 509799 h 1076241"/>
              <a:gd name="connsiteX6" fmla="*/ 380326 w 428878"/>
              <a:gd name="connsiteY6" fmla="*/ 461246 h 1076241"/>
              <a:gd name="connsiteX7" fmla="*/ 420786 w 428878"/>
              <a:gd name="connsiteY7" fmla="*/ 453154 h 1076241"/>
              <a:gd name="connsiteX8" fmla="*/ 428878 w 428878"/>
              <a:gd name="connsiteY8" fmla="*/ 0 h 1076241"/>
              <a:gd name="connsiteX9" fmla="*/ 72829 w 428878"/>
              <a:gd name="connsiteY9" fmla="*/ 0 h 1076241"/>
              <a:gd name="connsiteX10" fmla="*/ 56645 w 428878"/>
              <a:gd name="connsiteY10" fmla="*/ 614995 h 1076241"/>
              <a:gd name="connsiteX11" fmla="*/ 0 w 428878"/>
              <a:gd name="connsiteY11" fmla="*/ 938677 h 1076241"/>
              <a:gd name="connsiteX12" fmla="*/ 56645 w 428878"/>
              <a:gd name="connsiteY12" fmla="*/ 1076241 h 1076241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56645 w 428878"/>
              <a:gd name="connsiteY10" fmla="*/ 623087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64737 w 428878"/>
              <a:gd name="connsiteY10" fmla="*/ 453154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64737 w 428878"/>
              <a:gd name="connsiteY10" fmla="*/ 453154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  <a:gd name="connsiteX0" fmla="*/ 56645 w 428878"/>
              <a:gd name="connsiteY0" fmla="*/ 1084333 h 1084333"/>
              <a:gd name="connsiteX1" fmla="*/ 97105 w 428878"/>
              <a:gd name="connsiteY1" fmla="*/ 962953 h 1084333"/>
              <a:gd name="connsiteX2" fmla="*/ 226577 w 428878"/>
              <a:gd name="connsiteY2" fmla="*/ 946769 h 1084333"/>
              <a:gd name="connsiteX3" fmla="*/ 323682 w 428878"/>
              <a:gd name="connsiteY3" fmla="*/ 760652 h 1084333"/>
              <a:gd name="connsiteX4" fmla="*/ 372234 w 428878"/>
              <a:gd name="connsiteY4" fmla="*/ 655455 h 1084333"/>
              <a:gd name="connsiteX5" fmla="*/ 380326 w 428878"/>
              <a:gd name="connsiteY5" fmla="*/ 517891 h 1084333"/>
              <a:gd name="connsiteX6" fmla="*/ 380326 w 428878"/>
              <a:gd name="connsiteY6" fmla="*/ 469338 h 1084333"/>
              <a:gd name="connsiteX7" fmla="*/ 420786 w 428878"/>
              <a:gd name="connsiteY7" fmla="*/ 461246 h 1084333"/>
              <a:gd name="connsiteX8" fmla="*/ 428878 w 428878"/>
              <a:gd name="connsiteY8" fmla="*/ 8092 h 1084333"/>
              <a:gd name="connsiteX9" fmla="*/ 105197 w 428878"/>
              <a:gd name="connsiteY9" fmla="*/ 0 h 1084333"/>
              <a:gd name="connsiteX10" fmla="*/ 64737 w 428878"/>
              <a:gd name="connsiteY10" fmla="*/ 453154 h 1084333"/>
              <a:gd name="connsiteX11" fmla="*/ 0 w 428878"/>
              <a:gd name="connsiteY11" fmla="*/ 946769 h 1084333"/>
              <a:gd name="connsiteX12" fmla="*/ 56645 w 428878"/>
              <a:gd name="connsiteY12" fmla="*/ 1084333 h 108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878" h="1084333">
                <a:moveTo>
                  <a:pt x="56645" y="1084333"/>
                </a:moveTo>
                <a:lnTo>
                  <a:pt x="97105" y="962953"/>
                </a:lnTo>
                <a:lnTo>
                  <a:pt x="226577" y="946769"/>
                </a:lnTo>
                <a:lnTo>
                  <a:pt x="323682" y="760652"/>
                </a:lnTo>
                <a:lnTo>
                  <a:pt x="372234" y="655455"/>
                </a:lnTo>
                <a:lnTo>
                  <a:pt x="380326" y="517891"/>
                </a:lnTo>
                <a:lnTo>
                  <a:pt x="380326" y="469338"/>
                </a:lnTo>
                <a:lnTo>
                  <a:pt x="420786" y="461246"/>
                </a:lnTo>
                <a:lnTo>
                  <a:pt x="428878" y="8092"/>
                </a:lnTo>
                <a:lnTo>
                  <a:pt x="105197" y="0"/>
                </a:lnTo>
                <a:cubicBezTo>
                  <a:pt x="91710" y="151051"/>
                  <a:pt x="102500" y="294011"/>
                  <a:pt x="64737" y="453154"/>
                </a:cubicBezTo>
                <a:cubicBezTo>
                  <a:pt x="51250" y="633876"/>
                  <a:pt x="21579" y="782231"/>
                  <a:pt x="0" y="946769"/>
                </a:cubicBezTo>
                <a:lnTo>
                  <a:pt x="56645" y="1084333"/>
                </a:lnTo>
                <a:close/>
              </a:path>
            </a:pathLst>
          </a:custGeom>
          <a:solidFill>
            <a:srgbClr val="EC783F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0938E8-6638-4217-BCA7-967F2F045C66}"/>
              </a:ext>
            </a:extLst>
          </p:cNvPr>
          <p:cNvSpPr txBox="1"/>
          <p:nvPr/>
        </p:nvSpPr>
        <p:spPr>
          <a:xfrm rot="5400000">
            <a:off x="4112204" y="2825275"/>
            <a:ext cx="369332" cy="49361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5E2A1-84B4-4F0F-836C-5E98ACC07BC6}"/>
              </a:ext>
            </a:extLst>
          </p:cNvPr>
          <p:cNvSpPr txBox="1"/>
          <p:nvPr/>
        </p:nvSpPr>
        <p:spPr>
          <a:xfrm rot="5400000">
            <a:off x="4104111" y="3486791"/>
            <a:ext cx="369332" cy="49361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A26C82-A880-4B86-B8ED-1D919BD63FF4}"/>
              </a:ext>
            </a:extLst>
          </p:cNvPr>
          <p:cNvSpPr/>
          <p:nvPr/>
        </p:nvSpPr>
        <p:spPr>
          <a:xfrm>
            <a:off x="3535572" y="261630"/>
            <a:ext cx="949013" cy="3897674"/>
          </a:xfrm>
          <a:custGeom>
            <a:avLst/>
            <a:gdLst>
              <a:gd name="connsiteX0" fmla="*/ 0 w 500932"/>
              <a:gd name="connsiteY0" fmla="*/ 7951 h 2250219"/>
              <a:gd name="connsiteX1" fmla="*/ 500932 w 500932"/>
              <a:gd name="connsiteY1" fmla="*/ 0 h 2250219"/>
              <a:gd name="connsiteX2" fmla="*/ 492981 w 500932"/>
              <a:gd name="connsiteY2" fmla="*/ 2250219 h 2250219"/>
              <a:gd name="connsiteX3" fmla="*/ 373711 w 500932"/>
              <a:gd name="connsiteY3" fmla="*/ 2250219 h 2250219"/>
              <a:gd name="connsiteX4" fmla="*/ 262393 w 500932"/>
              <a:gd name="connsiteY4" fmla="*/ 2035534 h 2250219"/>
              <a:gd name="connsiteX5" fmla="*/ 238539 w 500932"/>
              <a:gd name="connsiteY5" fmla="*/ 1932167 h 2250219"/>
              <a:gd name="connsiteX6" fmla="*/ 278295 w 500932"/>
              <a:gd name="connsiteY6" fmla="*/ 1590261 h 2250219"/>
              <a:gd name="connsiteX7" fmla="*/ 294198 w 500932"/>
              <a:gd name="connsiteY7" fmla="*/ 1224501 h 2250219"/>
              <a:gd name="connsiteX8" fmla="*/ 278295 w 500932"/>
              <a:gd name="connsiteY8" fmla="*/ 858741 h 2250219"/>
              <a:gd name="connsiteX9" fmla="*/ 206734 w 500932"/>
              <a:gd name="connsiteY9" fmla="*/ 500932 h 2250219"/>
              <a:gd name="connsiteX10" fmla="*/ 0 w 500932"/>
              <a:gd name="connsiteY10" fmla="*/ 7951 h 2250219"/>
              <a:gd name="connsiteX0" fmla="*/ 0 w 592683"/>
              <a:gd name="connsiteY0" fmla="*/ 390 h 2257114"/>
              <a:gd name="connsiteX1" fmla="*/ 592683 w 592683"/>
              <a:gd name="connsiteY1" fmla="*/ 6895 h 2257114"/>
              <a:gd name="connsiteX2" fmla="*/ 584732 w 592683"/>
              <a:gd name="connsiteY2" fmla="*/ 2257114 h 2257114"/>
              <a:gd name="connsiteX3" fmla="*/ 465462 w 592683"/>
              <a:gd name="connsiteY3" fmla="*/ 2257114 h 2257114"/>
              <a:gd name="connsiteX4" fmla="*/ 354144 w 592683"/>
              <a:gd name="connsiteY4" fmla="*/ 2042429 h 2257114"/>
              <a:gd name="connsiteX5" fmla="*/ 330290 w 592683"/>
              <a:gd name="connsiteY5" fmla="*/ 1939062 h 2257114"/>
              <a:gd name="connsiteX6" fmla="*/ 370046 w 592683"/>
              <a:gd name="connsiteY6" fmla="*/ 1597156 h 2257114"/>
              <a:gd name="connsiteX7" fmla="*/ 385949 w 592683"/>
              <a:gd name="connsiteY7" fmla="*/ 1231396 h 2257114"/>
              <a:gd name="connsiteX8" fmla="*/ 370046 w 592683"/>
              <a:gd name="connsiteY8" fmla="*/ 865636 h 2257114"/>
              <a:gd name="connsiteX9" fmla="*/ 298485 w 592683"/>
              <a:gd name="connsiteY9" fmla="*/ 507827 h 2257114"/>
              <a:gd name="connsiteX10" fmla="*/ 0 w 59268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51696 w 574333"/>
              <a:gd name="connsiteY8" fmla="*/ 865636 h 2257114"/>
              <a:gd name="connsiteX9" fmla="*/ 280135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51696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39463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311940 w 574333"/>
              <a:gd name="connsiteY5" fmla="*/ 1939062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39463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  <a:gd name="connsiteX0" fmla="*/ 0 w 574333"/>
              <a:gd name="connsiteY0" fmla="*/ 390 h 2257114"/>
              <a:gd name="connsiteX1" fmla="*/ 574333 w 574333"/>
              <a:gd name="connsiteY1" fmla="*/ 6895 h 2257114"/>
              <a:gd name="connsiteX2" fmla="*/ 566382 w 574333"/>
              <a:gd name="connsiteY2" fmla="*/ 2257114 h 2257114"/>
              <a:gd name="connsiteX3" fmla="*/ 447112 w 574333"/>
              <a:gd name="connsiteY3" fmla="*/ 2257114 h 2257114"/>
              <a:gd name="connsiteX4" fmla="*/ 335794 w 574333"/>
              <a:gd name="connsiteY4" fmla="*/ 2042429 h 2257114"/>
              <a:gd name="connsiteX5" fmla="*/ 299707 w 574333"/>
              <a:gd name="connsiteY5" fmla="*/ 1895693 h 2257114"/>
              <a:gd name="connsiteX6" fmla="*/ 351696 w 574333"/>
              <a:gd name="connsiteY6" fmla="*/ 1597156 h 2257114"/>
              <a:gd name="connsiteX7" fmla="*/ 367599 w 574333"/>
              <a:gd name="connsiteY7" fmla="*/ 1231396 h 2257114"/>
              <a:gd name="connsiteX8" fmla="*/ 339463 w 574333"/>
              <a:gd name="connsiteY8" fmla="*/ 865636 h 2257114"/>
              <a:gd name="connsiteX9" fmla="*/ 243434 w 574333"/>
              <a:gd name="connsiteY9" fmla="*/ 507827 h 2257114"/>
              <a:gd name="connsiteX10" fmla="*/ 0 w 574333"/>
              <a:gd name="connsiteY10" fmla="*/ 390 h 2257114"/>
              <a:gd name="connsiteX0" fmla="*/ 0 w 454331"/>
              <a:gd name="connsiteY0" fmla="*/ 7378 h 2250219"/>
              <a:gd name="connsiteX1" fmla="*/ 454331 w 454331"/>
              <a:gd name="connsiteY1" fmla="*/ 0 h 2250219"/>
              <a:gd name="connsiteX2" fmla="*/ 446380 w 454331"/>
              <a:gd name="connsiteY2" fmla="*/ 2250219 h 2250219"/>
              <a:gd name="connsiteX3" fmla="*/ 327110 w 454331"/>
              <a:gd name="connsiteY3" fmla="*/ 2250219 h 2250219"/>
              <a:gd name="connsiteX4" fmla="*/ 215792 w 454331"/>
              <a:gd name="connsiteY4" fmla="*/ 2035534 h 2250219"/>
              <a:gd name="connsiteX5" fmla="*/ 179705 w 454331"/>
              <a:gd name="connsiteY5" fmla="*/ 1888798 h 2250219"/>
              <a:gd name="connsiteX6" fmla="*/ 231694 w 454331"/>
              <a:gd name="connsiteY6" fmla="*/ 1590261 h 2250219"/>
              <a:gd name="connsiteX7" fmla="*/ 247597 w 454331"/>
              <a:gd name="connsiteY7" fmla="*/ 1224501 h 2250219"/>
              <a:gd name="connsiteX8" fmla="*/ 219461 w 454331"/>
              <a:gd name="connsiteY8" fmla="*/ 858741 h 2250219"/>
              <a:gd name="connsiteX9" fmla="*/ 123432 w 454331"/>
              <a:gd name="connsiteY9" fmla="*/ 500932 h 2250219"/>
              <a:gd name="connsiteX10" fmla="*/ 0 w 454331"/>
              <a:gd name="connsiteY10" fmla="*/ 7378 h 2250219"/>
              <a:gd name="connsiteX0" fmla="*/ 0 w 466745"/>
              <a:gd name="connsiteY0" fmla="*/ 0 h 2242841"/>
              <a:gd name="connsiteX1" fmla="*/ 466745 w 466745"/>
              <a:gd name="connsiteY1" fmla="*/ 15760 h 2242841"/>
              <a:gd name="connsiteX2" fmla="*/ 446380 w 466745"/>
              <a:gd name="connsiteY2" fmla="*/ 2242841 h 2242841"/>
              <a:gd name="connsiteX3" fmla="*/ 327110 w 466745"/>
              <a:gd name="connsiteY3" fmla="*/ 2242841 h 2242841"/>
              <a:gd name="connsiteX4" fmla="*/ 215792 w 466745"/>
              <a:gd name="connsiteY4" fmla="*/ 2028156 h 2242841"/>
              <a:gd name="connsiteX5" fmla="*/ 179705 w 466745"/>
              <a:gd name="connsiteY5" fmla="*/ 1881420 h 2242841"/>
              <a:gd name="connsiteX6" fmla="*/ 231694 w 466745"/>
              <a:gd name="connsiteY6" fmla="*/ 1582883 h 2242841"/>
              <a:gd name="connsiteX7" fmla="*/ 247597 w 466745"/>
              <a:gd name="connsiteY7" fmla="*/ 1217123 h 2242841"/>
              <a:gd name="connsiteX8" fmla="*/ 219461 w 466745"/>
              <a:gd name="connsiteY8" fmla="*/ 851363 h 2242841"/>
              <a:gd name="connsiteX9" fmla="*/ 123432 w 466745"/>
              <a:gd name="connsiteY9" fmla="*/ 493554 h 2242841"/>
              <a:gd name="connsiteX10" fmla="*/ 0 w 466745"/>
              <a:gd name="connsiteY10" fmla="*/ 0 h 2242841"/>
              <a:gd name="connsiteX0" fmla="*/ 0 w 454331"/>
              <a:gd name="connsiteY0" fmla="*/ 7378 h 2250219"/>
              <a:gd name="connsiteX1" fmla="*/ 454331 w 454331"/>
              <a:gd name="connsiteY1" fmla="*/ 0 h 2250219"/>
              <a:gd name="connsiteX2" fmla="*/ 446380 w 454331"/>
              <a:gd name="connsiteY2" fmla="*/ 2250219 h 2250219"/>
              <a:gd name="connsiteX3" fmla="*/ 327110 w 454331"/>
              <a:gd name="connsiteY3" fmla="*/ 2250219 h 2250219"/>
              <a:gd name="connsiteX4" fmla="*/ 215792 w 454331"/>
              <a:gd name="connsiteY4" fmla="*/ 2035534 h 2250219"/>
              <a:gd name="connsiteX5" fmla="*/ 179705 w 454331"/>
              <a:gd name="connsiteY5" fmla="*/ 1888798 h 2250219"/>
              <a:gd name="connsiteX6" fmla="*/ 231694 w 454331"/>
              <a:gd name="connsiteY6" fmla="*/ 1590261 h 2250219"/>
              <a:gd name="connsiteX7" fmla="*/ 247597 w 454331"/>
              <a:gd name="connsiteY7" fmla="*/ 1224501 h 2250219"/>
              <a:gd name="connsiteX8" fmla="*/ 219461 w 454331"/>
              <a:gd name="connsiteY8" fmla="*/ 858741 h 2250219"/>
              <a:gd name="connsiteX9" fmla="*/ 123432 w 454331"/>
              <a:gd name="connsiteY9" fmla="*/ 500932 h 2250219"/>
              <a:gd name="connsiteX10" fmla="*/ 0 w 454331"/>
              <a:gd name="connsiteY10" fmla="*/ 7378 h 2250219"/>
              <a:gd name="connsiteX0" fmla="*/ 0 w 458469"/>
              <a:gd name="connsiteY0" fmla="*/ 0 h 2242841"/>
              <a:gd name="connsiteX1" fmla="*/ 458469 w 458469"/>
              <a:gd name="connsiteY1" fmla="*/ 11132 h 2242841"/>
              <a:gd name="connsiteX2" fmla="*/ 446380 w 458469"/>
              <a:gd name="connsiteY2" fmla="*/ 2242841 h 2242841"/>
              <a:gd name="connsiteX3" fmla="*/ 327110 w 458469"/>
              <a:gd name="connsiteY3" fmla="*/ 2242841 h 2242841"/>
              <a:gd name="connsiteX4" fmla="*/ 215792 w 458469"/>
              <a:gd name="connsiteY4" fmla="*/ 2028156 h 2242841"/>
              <a:gd name="connsiteX5" fmla="*/ 179705 w 458469"/>
              <a:gd name="connsiteY5" fmla="*/ 1881420 h 2242841"/>
              <a:gd name="connsiteX6" fmla="*/ 231694 w 458469"/>
              <a:gd name="connsiteY6" fmla="*/ 1582883 h 2242841"/>
              <a:gd name="connsiteX7" fmla="*/ 247597 w 458469"/>
              <a:gd name="connsiteY7" fmla="*/ 1217123 h 2242841"/>
              <a:gd name="connsiteX8" fmla="*/ 219461 w 458469"/>
              <a:gd name="connsiteY8" fmla="*/ 851363 h 2242841"/>
              <a:gd name="connsiteX9" fmla="*/ 123432 w 458469"/>
              <a:gd name="connsiteY9" fmla="*/ 493554 h 2242841"/>
              <a:gd name="connsiteX10" fmla="*/ 0 w 458469"/>
              <a:gd name="connsiteY10" fmla="*/ 0 h 2242841"/>
              <a:gd name="connsiteX0" fmla="*/ 0 w 458469"/>
              <a:gd name="connsiteY0" fmla="*/ 0 h 2242841"/>
              <a:gd name="connsiteX1" fmla="*/ 458469 w 458469"/>
              <a:gd name="connsiteY1" fmla="*/ 1877 h 2242841"/>
              <a:gd name="connsiteX2" fmla="*/ 446380 w 458469"/>
              <a:gd name="connsiteY2" fmla="*/ 2242841 h 2242841"/>
              <a:gd name="connsiteX3" fmla="*/ 327110 w 458469"/>
              <a:gd name="connsiteY3" fmla="*/ 2242841 h 2242841"/>
              <a:gd name="connsiteX4" fmla="*/ 215792 w 458469"/>
              <a:gd name="connsiteY4" fmla="*/ 2028156 h 2242841"/>
              <a:gd name="connsiteX5" fmla="*/ 179705 w 458469"/>
              <a:gd name="connsiteY5" fmla="*/ 1881420 h 2242841"/>
              <a:gd name="connsiteX6" fmla="*/ 231694 w 458469"/>
              <a:gd name="connsiteY6" fmla="*/ 1582883 h 2242841"/>
              <a:gd name="connsiteX7" fmla="*/ 247597 w 458469"/>
              <a:gd name="connsiteY7" fmla="*/ 1217123 h 2242841"/>
              <a:gd name="connsiteX8" fmla="*/ 219461 w 458469"/>
              <a:gd name="connsiteY8" fmla="*/ 851363 h 2242841"/>
              <a:gd name="connsiteX9" fmla="*/ 123432 w 458469"/>
              <a:gd name="connsiteY9" fmla="*/ 493554 h 2242841"/>
              <a:gd name="connsiteX10" fmla="*/ 0 w 458469"/>
              <a:gd name="connsiteY10" fmla="*/ 0 h 2242841"/>
              <a:gd name="connsiteX0" fmla="*/ 11449 w 469918"/>
              <a:gd name="connsiteY0" fmla="*/ 0 h 2242841"/>
              <a:gd name="connsiteX1" fmla="*/ 469918 w 469918"/>
              <a:gd name="connsiteY1" fmla="*/ 1877 h 2242841"/>
              <a:gd name="connsiteX2" fmla="*/ 457829 w 469918"/>
              <a:gd name="connsiteY2" fmla="*/ 2242841 h 2242841"/>
              <a:gd name="connsiteX3" fmla="*/ 338559 w 469918"/>
              <a:gd name="connsiteY3" fmla="*/ 2242841 h 2242841"/>
              <a:gd name="connsiteX4" fmla="*/ 227241 w 469918"/>
              <a:gd name="connsiteY4" fmla="*/ 2028156 h 2242841"/>
              <a:gd name="connsiteX5" fmla="*/ 191154 w 469918"/>
              <a:gd name="connsiteY5" fmla="*/ 1881420 h 2242841"/>
              <a:gd name="connsiteX6" fmla="*/ 243143 w 469918"/>
              <a:gd name="connsiteY6" fmla="*/ 1582883 h 2242841"/>
              <a:gd name="connsiteX7" fmla="*/ 259046 w 469918"/>
              <a:gd name="connsiteY7" fmla="*/ 1217123 h 2242841"/>
              <a:gd name="connsiteX8" fmla="*/ 230910 w 469918"/>
              <a:gd name="connsiteY8" fmla="*/ 851363 h 2242841"/>
              <a:gd name="connsiteX9" fmla="*/ 134881 w 469918"/>
              <a:gd name="connsiteY9" fmla="*/ 493554 h 2242841"/>
              <a:gd name="connsiteX10" fmla="*/ 154612 w 469918"/>
              <a:gd name="connsiteY10" fmla="*/ 451967 h 2242841"/>
              <a:gd name="connsiteX11" fmla="*/ 11449 w 469918"/>
              <a:gd name="connsiteY11" fmla="*/ 0 h 2242841"/>
              <a:gd name="connsiteX0" fmla="*/ 10517 w 468986"/>
              <a:gd name="connsiteY0" fmla="*/ 0 h 2242841"/>
              <a:gd name="connsiteX1" fmla="*/ 468986 w 468986"/>
              <a:gd name="connsiteY1" fmla="*/ 1877 h 2242841"/>
              <a:gd name="connsiteX2" fmla="*/ 456897 w 468986"/>
              <a:gd name="connsiteY2" fmla="*/ 2242841 h 2242841"/>
              <a:gd name="connsiteX3" fmla="*/ 337627 w 468986"/>
              <a:gd name="connsiteY3" fmla="*/ 2242841 h 2242841"/>
              <a:gd name="connsiteX4" fmla="*/ 226309 w 468986"/>
              <a:gd name="connsiteY4" fmla="*/ 2028156 h 2242841"/>
              <a:gd name="connsiteX5" fmla="*/ 190222 w 468986"/>
              <a:gd name="connsiteY5" fmla="*/ 1881420 h 2242841"/>
              <a:gd name="connsiteX6" fmla="*/ 242211 w 468986"/>
              <a:gd name="connsiteY6" fmla="*/ 1582883 h 2242841"/>
              <a:gd name="connsiteX7" fmla="*/ 258114 w 468986"/>
              <a:gd name="connsiteY7" fmla="*/ 1217123 h 2242841"/>
              <a:gd name="connsiteX8" fmla="*/ 229978 w 468986"/>
              <a:gd name="connsiteY8" fmla="*/ 851363 h 2242841"/>
              <a:gd name="connsiteX9" fmla="*/ 133949 w 468986"/>
              <a:gd name="connsiteY9" fmla="*/ 493554 h 2242841"/>
              <a:gd name="connsiteX10" fmla="*/ 153680 w 468986"/>
              <a:gd name="connsiteY10" fmla="*/ 451967 h 2242841"/>
              <a:gd name="connsiteX11" fmla="*/ 10517 w 468986"/>
              <a:gd name="connsiteY11" fmla="*/ 0 h 2242841"/>
              <a:gd name="connsiteX0" fmla="*/ 26826 w 485295"/>
              <a:gd name="connsiteY0" fmla="*/ 0 h 2242841"/>
              <a:gd name="connsiteX1" fmla="*/ 485295 w 485295"/>
              <a:gd name="connsiteY1" fmla="*/ 1877 h 2242841"/>
              <a:gd name="connsiteX2" fmla="*/ 473206 w 485295"/>
              <a:gd name="connsiteY2" fmla="*/ 2242841 h 2242841"/>
              <a:gd name="connsiteX3" fmla="*/ 353936 w 485295"/>
              <a:gd name="connsiteY3" fmla="*/ 2242841 h 2242841"/>
              <a:gd name="connsiteX4" fmla="*/ 242618 w 485295"/>
              <a:gd name="connsiteY4" fmla="*/ 2028156 h 2242841"/>
              <a:gd name="connsiteX5" fmla="*/ 206531 w 485295"/>
              <a:gd name="connsiteY5" fmla="*/ 1881420 h 2242841"/>
              <a:gd name="connsiteX6" fmla="*/ 258520 w 485295"/>
              <a:gd name="connsiteY6" fmla="*/ 1582883 h 2242841"/>
              <a:gd name="connsiteX7" fmla="*/ 274423 w 485295"/>
              <a:gd name="connsiteY7" fmla="*/ 1217123 h 2242841"/>
              <a:gd name="connsiteX8" fmla="*/ 246287 w 485295"/>
              <a:gd name="connsiteY8" fmla="*/ 851363 h 2242841"/>
              <a:gd name="connsiteX9" fmla="*/ 150258 w 485295"/>
              <a:gd name="connsiteY9" fmla="*/ 493554 h 2242841"/>
              <a:gd name="connsiteX10" fmla="*/ 169989 w 485295"/>
              <a:gd name="connsiteY10" fmla="*/ 451967 h 2242841"/>
              <a:gd name="connsiteX11" fmla="*/ 74815 w 485295"/>
              <a:gd name="connsiteY11" fmla="*/ 137291 h 2242841"/>
              <a:gd name="connsiteX12" fmla="*/ 26826 w 485295"/>
              <a:gd name="connsiteY12" fmla="*/ 0 h 2242841"/>
              <a:gd name="connsiteX0" fmla="*/ 26826 w 485295"/>
              <a:gd name="connsiteY0" fmla="*/ 0 h 2242841"/>
              <a:gd name="connsiteX1" fmla="*/ 485295 w 485295"/>
              <a:gd name="connsiteY1" fmla="*/ 1877 h 2242841"/>
              <a:gd name="connsiteX2" fmla="*/ 473206 w 485295"/>
              <a:gd name="connsiteY2" fmla="*/ 2242841 h 2242841"/>
              <a:gd name="connsiteX3" fmla="*/ 353936 w 485295"/>
              <a:gd name="connsiteY3" fmla="*/ 2242841 h 2242841"/>
              <a:gd name="connsiteX4" fmla="*/ 242618 w 485295"/>
              <a:gd name="connsiteY4" fmla="*/ 2028156 h 2242841"/>
              <a:gd name="connsiteX5" fmla="*/ 206531 w 485295"/>
              <a:gd name="connsiteY5" fmla="*/ 1881420 h 2242841"/>
              <a:gd name="connsiteX6" fmla="*/ 258520 w 485295"/>
              <a:gd name="connsiteY6" fmla="*/ 1582883 h 2242841"/>
              <a:gd name="connsiteX7" fmla="*/ 274423 w 485295"/>
              <a:gd name="connsiteY7" fmla="*/ 1217123 h 2242841"/>
              <a:gd name="connsiteX8" fmla="*/ 246287 w 485295"/>
              <a:gd name="connsiteY8" fmla="*/ 851363 h 2242841"/>
              <a:gd name="connsiteX9" fmla="*/ 208190 w 485295"/>
              <a:gd name="connsiteY9" fmla="*/ 572223 h 2242841"/>
              <a:gd name="connsiteX10" fmla="*/ 169989 w 485295"/>
              <a:gd name="connsiteY10" fmla="*/ 451967 h 2242841"/>
              <a:gd name="connsiteX11" fmla="*/ 74815 w 485295"/>
              <a:gd name="connsiteY11" fmla="*/ 137291 h 2242841"/>
              <a:gd name="connsiteX12" fmla="*/ 26826 w 485295"/>
              <a:gd name="connsiteY12" fmla="*/ 0 h 2242841"/>
              <a:gd name="connsiteX0" fmla="*/ 26826 w 485295"/>
              <a:gd name="connsiteY0" fmla="*/ 0 h 2242841"/>
              <a:gd name="connsiteX1" fmla="*/ 485295 w 485295"/>
              <a:gd name="connsiteY1" fmla="*/ 1877 h 2242841"/>
              <a:gd name="connsiteX2" fmla="*/ 473206 w 485295"/>
              <a:gd name="connsiteY2" fmla="*/ 2242841 h 2242841"/>
              <a:gd name="connsiteX3" fmla="*/ 353936 w 485295"/>
              <a:gd name="connsiteY3" fmla="*/ 2242841 h 2242841"/>
              <a:gd name="connsiteX4" fmla="*/ 242618 w 485295"/>
              <a:gd name="connsiteY4" fmla="*/ 2028156 h 2242841"/>
              <a:gd name="connsiteX5" fmla="*/ 206531 w 485295"/>
              <a:gd name="connsiteY5" fmla="*/ 1881420 h 2242841"/>
              <a:gd name="connsiteX6" fmla="*/ 258520 w 485295"/>
              <a:gd name="connsiteY6" fmla="*/ 1582883 h 2242841"/>
              <a:gd name="connsiteX7" fmla="*/ 274423 w 485295"/>
              <a:gd name="connsiteY7" fmla="*/ 1217123 h 2242841"/>
              <a:gd name="connsiteX8" fmla="*/ 262839 w 485295"/>
              <a:gd name="connsiteY8" fmla="*/ 879129 h 2242841"/>
              <a:gd name="connsiteX9" fmla="*/ 208190 w 485295"/>
              <a:gd name="connsiteY9" fmla="*/ 572223 h 2242841"/>
              <a:gd name="connsiteX10" fmla="*/ 169989 w 485295"/>
              <a:gd name="connsiteY10" fmla="*/ 451967 h 2242841"/>
              <a:gd name="connsiteX11" fmla="*/ 74815 w 485295"/>
              <a:gd name="connsiteY11" fmla="*/ 137291 h 2242841"/>
              <a:gd name="connsiteX12" fmla="*/ 26826 w 485295"/>
              <a:gd name="connsiteY12" fmla="*/ 0 h 2242841"/>
              <a:gd name="connsiteX0" fmla="*/ 26826 w 485295"/>
              <a:gd name="connsiteY0" fmla="*/ 0 h 2242841"/>
              <a:gd name="connsiteX1" fmla="*/ 485295 w 485295"/>
              <a:gd name="connsiteY1" fmla="*/ 1877 h 2242841"/>
              <a:gd name="connsiteX2" fmla="*/ 473206 w 485295"/>
              <a:gd name="connsiteY2" fmla="*/ 2242841 h 2242841"/>
              <a:gd name="connsiteX3" fmla="*/ 353936 w 485295"/>
              <a:gd name="connsiteY3" fmla="*/ 2242841 h 2242841"/>
              <a:gd name="connsiteX4" fmla="*/ 255033 w 485295"/>
              <a:gd name="connsiteY4" fmla="*/ 2051294 h 2242841"/>
              <a:gd name="connsiteX5" fmla="*/ 206531 w 485295"/>
              <a:gd name="connsiteY5" fmla="*/ 1881420 h 2242841"/>
              <a:gd name="connsiteX6" fmla="*/ 258520 w 485295"/>
              <a:gd name="connsiteY6" fmla="*/ 1582883 h 2242841"/>
              <a:gd name="connsiteX7" fmla="*/ 274423 w 485295"/>
              <a:gd name="connsiteY7" fmla="*/ 1217123 h 2242841"/>
              <a:gd name="connsiteX8" fmla="*/ 262839 w 485295"/>
              <a:gd name="connsiteY8" fmla="*/ 879129 h 2242841"/>
              <a:gd name="connsiteX9" fmla="*/ 208190 w 485295"/>
              <a:gd name="connsiteY9" fmla="*/ 572223 h 2242841"/>
              <a:gd name="connsiteX10" fmla="*/ 169989 w 485295"/>
              <a:gd name="connsiteY10" fmla="*/ 451967 h 2242841"/>
              <a:gd name="connsiteX11" fmla="*/ 74815 w 485295"/>
              <a:gd name="connsiteY11" fmla="*/ 137291 h 2242841"/>
              <a:gd name="connsiteX12" fmla="*/ 26826 w 485295"/>
              <a:gd name="connsiteY12" fmla="*/ 0 h 2242841"/>
              <a:gd name="connsiteX0" fmla="*/ 26826 w 485295"/>
              <a:gd name="connsiteY0" fmla="*/ 0 h 2242841"/>
              <a:gd name="connsiteX1" fmla="*/ 485295 w 485295"/>
              <a:gd name="connsiteY1" fmla="*/ 1877 h 2242841"/>
              <a:gd name="connsiteX2" fmla="*/ 473206 w 485295"/>
              <a:gd name="connsiteY2" fmla="*/ 2242841 h 2242841"/>
              <a:gd name="connsiteX3" fmla="*/ 353936 w 485295"/>
              <a:gd name="connsiteY3" fmla="*/ 2228958 h 2242841"/>
              <a:gd name="connsiteX4" fmla="*/ 255033 w 485295"/>
              <a:gd name="connsiteY4" fmla="*/ 2051294 h 2242841"/>
              <a:gd name="connsiteX5" fmla="*/ 206531 w 485295"/>
              <a:gd name="connsiteY5" fmla="*/ 1881420 h 2242841"/>
              <a:gd name="connsiteX6" fmla="*/ 258520 w 485295"/>
              <a:gd name="connsiteY6" fmla="*/ 1582883 h 2242841"/>
              <a:gd name="connsiteX7" fmla="*/ 274423 w 485295"/>
              <a:gd name="connsiteY7" fmla="*/ 1217123 h 2242841"/>
              <a:gd name="connsiteX8" fmla="*/ 262839 w 485295"/>
              <a:gd name="connsiteY8" fmla="*/ 879129 h 2242841"/>
              <a:gd name="connsiteX9" fmla="*/ 208190 w 485295"/>
              <a:gd name="connsiteY9" fmla="*/ 572223 h 2242841"/>
              <a:gd name="connsiteX10" fmla="*/ 169989 w 485295"/>
              <a:gd name="connsiteY10" fmla="*/ 451967 h 2242841"/>
              <a:gd name="connsiteX11" fmla="*/ 74815 w 485295"/>
              <a:gd name="connsiteY11" fmla="*/ 137291 h 2242841"/>
              <a:gd name="connsiteX12" fmla="*/ 26826 w 485295"/>
              <a:gd name="connsiteY12" fmla="*/ 0 h 2242841"/>
              <a:gd name="connsiteX0" fmla="*/ 26826 w 486349"/>
              <a:gd name="connsiteY0" fmla="*/ 0 h 2228958"/>
              <a:gd name="connsiteX1" fmla="*/ 485295 w 486349"/>
              <a:gd name="connsiteY1" fmla="*/ 1877 h 2228958"/>
              <a:gd name="connsiteX2" fmla="*/ 485620 w 486349"/>
              <a:gd name="connsiteY2" fmla="*/ 2205821 h 2228958"/>
              <a:gd name="connsiteX3" fmla="*/ 353936 w 486349"/>
              <a:gd name="connsiteY3" fmla="*/ 2228958 h 2228958"/>
              <a:gd name="connsiteX4" fmla="*/ 255033 w 486349"/>
              <a:gd name="connsiteY4" fmla="*/ 2051294 h 2228958"/>
              <a:gd name="connsiteX5" fmla="*/ 206531 w 486349"/>
              <a:gd name="connsiteY5" fmla="*/ 1881420 h 2228958"/>
              <a:gd name="connsiteX6" fmla="*/ 258520 w 486349"/>
              <a:gd name="connsiteY6" fmla="*/ 1582883 h 2228958"/>
              <a:gd name="connsiteX7" fmla="*/ 274423 w 486349"/>
              <a:gd name="connsiteY7" fmla="*/ 1217123 h 2228958"/>
              <a:gd name="connsiteX8" fmla="*/ 262839 w 486349"/>
              <a:gd name="connsiteY8" fmla="*/ 879129 h 2228958"/>
              <a:gd name="connsiteX9" fmla="*/ 208190 w 486349"/>
              <a:gd name="connsiteY9" fmla="*/ 572223 h 2228958"/>
              <a:gd name="connsiteX10" fmla="*/ 169989 w 486349"/>
              <a:gd name="connsiteY10" fmla="*/ 451967 h 2228958"/>
              <a:gd name="connsiteX11" fmla="*/ 74815 w 486349"/>
              <a:gd name="connsiteY11" fmla="*/ 137291 h 2228958"/>
              <a:gd name="connsiteX12" fmla="*/ 26826 w 486349"/>
              <a:gd name="connsiteY12" fmla="*/ 0 h 2228958"/>
              <a:gd name="connsiteX0" fmla="*/ 26826 w 485295"/>
              <a:gd name="connsiteY0" fmla="*/ 0 h 2238214"/>
              <a:gd name="connsiteX1" fmla="*/ 485295 w 485295"/>
              <a:gd name="connsiteY1" fmla="*/ 1877 h 2238214"/>
              <a:gd name="connsiteX2" fmla="*/ 477343 w 485295"/>
              <a:gd name="connsiteY2" fmla="*/ 2238214 h 2238214"/>
              <a:gd name="connsiteX3" fmla="*/ 353936 w 485295"/>
              <a:gd name="connsiteY3" fmla="*/ 2228958 h 2238214"/>
              <a:gd name="connsiteX4" fmla="*/ 255033 w 485295"/>
              <a:gd name="connsiteY4" fmla="*/ 2051294 h 2238214"/>
              <a:gd name="connsiteX5" fmla="*/ 206531 w 485295"/>
              <a:gd name="connsiteY5" fmla="*/ 1881420 h 2238214"/>
              <a:gd name="connsiteX6" fmla="*/ 258520 w 485295"/>
              <a:gd name="connsiteY6" fmla="*/ 1582883 h 2238214"/>
              <a:gd name="connsiteX7" fmla="*/ 274423 w 485295"/>
              <a:gd name="connsiteY7" fmla="*/ 1217123 h 2238214"/>
              <a:gd name="connsiteX8" fmla="*/ 262839 w 485295"/>
              <a:gd name="connsiteY8" fmla="*/ 879129 h 2238214"/>
              <a:gd name="connsiteX9" fmla="*/ 208190 w 485295"/>
              <a:gd name="connsiteY9" fmla="*/ 572223 h 2238214"/>
              <a:gd name="connsiteX10" fmla="*/ 169989 w 485295"/>
              <a:gd name="connsiteY10" fmla="*/ 451967 h 2238214"/>
              <a:gd name="connsiteX11" fmla="*/ 74815 w 485295"/>
              <a:gd name="connsiteY11" fmla="*/ 137291 h 2238214"/>
              <a:gd name="connsiteX12" fmla="*/ 26826 w 485295"/>
              <a:gd name="connsiteY12" fmla="*/ 0 h 2238214"/>
              <a:gd name="connsiteX0" fmla="*/ 26826 w 485295"/>
              <a:gd name="connsiteY0" fmla="*/ 0 h 2233586"/>
              <a:gd name="connsiteX1" fmla="*/ 485295 w 485295"/>
              <a:gd name="connsiteY1" fmla="*/ 1877 h 2233586"/>
              <a:gd name="connsiteX2" fmla="*/ 469067 w 485295"/>
              <a:gd name="connsiteY2" fmla="*/ 2233586 h 2233586"/>
              <a:gd name="connsiteX3" fmla="*/ 353936 w 485295"/>
              <a:gd name="connsiteY3" fmla="*/ 2228958 h 2233586"/>
              <a:gd name="connsiteX4" fmla="*/ 255033 w 485295"/>
              <a:gd name="connsiteY4" fmla="*/ 2051294 h 2233586"/>
              <a:gd name="connsiteX5" fmla="*/ 206531 w 485295"/>
              <a:gd name="connsiteY5" fmla="*/ 1881420 h 2233586"/>
              <a:gd name="connsiteX6" fmla="*/ 258520 w 485295"/>
              <a:gd name="connsiteY6" fmla="*/ 1582883 h 2233586"/>
              <a:gd name="connsiteX7" fmla="*/ 274423 w 485295"/>
              <a:gd name="connsiteY7" fmla="*/ 1217123 h 2233586"/>
              <a:gd name="connsiteX8" fmla="*/ 262839 w 485295"/>
              <a:gd name="connsiteY8" fmla="*/ 879129 h 2233586"/>
              <a:gd name="connsiteX9" fmla="*/ 208190 w 485295"/>
              <a:gd name="connsiteY9" fmla="*/ 572223 h 2233586"/>
              <a:gd name="connsiteX10" fmla="*/ 169989 w 485295"/>
              <a:gd name="connsiteY10" fmla="*/ 451967 h 2233586"/>
              <a:gd name="connsiteX11" fmla="*/ 74815 w 485295"/>
              <a:gd name="connsiteY11" fmla="*/ 137291 h 2233586"/>
              <a:gd name="connsiteX12" fmla="*/ 26826 w 485295"/>
              <a:gd name="connsiteY12" fmla="*/ 0 h 2233586"/>
              <a:gd name="connsiteX0" fmla="*/ 26826 w 485295"/>
              <a:gd name="connsiteY0" fmla="*/ 0 h 2228958"/>
              <a:gd name="connsiteX1" fmla="*/ 485295 w 485295"/>
              <a:gd name="connsiteY1" fmla="*/ 1877 h 2228958"/>
              <a:gd name="connsiteX2" fmla="*/ 473206 w 485295"/>
              <a:gd name="connsiteY2" fmla="*/ 2224331 h 2228958"/>
              <a:gd name="connsiteX3" fmla="*/ 353936 w 485295"/>
              <a:gd name="connsiteY3" fmla="*/ 2228958 h 2228958"/>
              <a:gd name="connsiteX4" fmla="*/ 255033 w 485295"/>
              <a:gd name="connsiteY4" fmla="*/ 2051294 h 2228958"/>
              <a:gd name="connsiteX5" fmla="*/ 206531 w 485295"/>
              <a:gd name="connsiteY5" fmla="*/ 1881420 h 2228958"/>
              <a:gd name="connsiteX6" fmla="*/ 258520 w 485295"/>
              <a:gd name="connsiteY6" fmla="*/ 1582883 h 2228958"/>
              <a:gd name="connsiteX7" fmla="*/ 274423 w 485295"/>
              <a:gd name="connsiteY7" fmla="*/ 1217123 h 2228958"/>
              <a:gd name="connsiteX8" fmla="*/ 262839 w 485295"/>
              <a:gd name="connsiteY8" fmla="*/ 879129 h 2228958"/>
              <a:gd name="connsiteX9" fmla="*/ 208190 w 485295"/>
              <a:gd name="connsiteY9" fmla="*/ 572223 h 2228958"/>
              <a:gd name="connsiteX10" fmla="*/ 169989 w 485295"/>
              <a:gd name="connsiteY10" fmla="*/ 451967 h 2228958"/>
              <a:gd name="connsiteX11" fmla="*/ 74815 w 485295"/>
              <a:gd name="connsiteY11" fmla="*/ 137291 h 2228958"/>
              <a:gd name="connsiteX12" fmla="*/ 26826 w 485295"/>
              <a:gd name="connsiteY12" fmla="*/ 0 h 222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95" h="2228958">
                <a:moveTo>
                  <a:pt x="26826" y="0"/>
                </a:moveTo>
                <a:lnTo>
                  <a:pt x="485295" y="1877"/>
                </a:lnTo>
                <a:cubicBezTo>
                  <a:pt x="482645" y="751950"/>
                  <a:pt x="475856" y="1474258"/>
                  <a:pt x="473206" y="2224331"/>
                </a:cubicBezTo>
                <a:lnTo>
                  <a:pt x="353936" y="2228958"/>
                </a:lnTo>
                <a:lnTo>
                  <a:pt x="255033" y="2051294"/>
                </a:lnTo>
                <a:lnTo>
                  <a:pt x="206531" y="1881420"/>
                </a:lnTo>
                <a:lnTo>
                  <a:pt x="258520" y="1582883"/>
                </a:lnTo>
                <a:lnTo>
                  <a:pt x="274423" y="1217123"/>
                </a:lnTo>
                <a:lnTo>
                  <a:pt x="262839" y="879129"/>
                </a:lnTo>
                <a:lnTo>
                  <a:pt x="208190" y="572223"/>
                </a:lnTo>
                <a:cubicBezTo>
                  <a:pt x="189956" y="505657"/>
                  <a:pt x="190561" y="534226"/>
                  <a:pt x="169989" y="451967"/>
                </a:cubicBezTo>
                <a:cubicBezTo>
                  <a:pt x="152588" y="394904"/>
                  <a:pt x="98675" y="212619"/>
                  <a:pt x="74815" y="137291"/>
                </a:cubicBezTo>
                <a:cubicBezTo>
                  <a:pt x="50955" y="61963"/>
                  <a:pt x="-46415" y="24883"/>
                  <a:pt x="26826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C5D209-CE26-46A2-9B1C-CC3466F669FB}"/>
              </a:ext>
            </a:extLst>
          </p:cNvPr>
          <p:cNvSpPr txBox="1"/>
          <p:nvPr/>
        </p:nvSpPr>
        <p:spPr>
          <a:xfrm rot="5400000">
            <a:off x="4136479" y="772800"/>
            <a:ext cx="369332" cy="493615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991187-F75A-4632-924C-146798ED72CF}"/>
              </a:ext>
            </a:extLst>
          </p:cNvPr>
          <p:cNvSpPr/>
          <p:nvPr/>
        </p:nvSpPr>
        <p:spPr>
          <a:xfrm flipV="1">
            <a:off x="4036329" y="287526"/>
            <a:ext cx="406198" cy="112694"/>
          </a:xfrm>
          <a:custGeom>
            <a:avLst/>
            <a:gdLst>
              <a:gd name="connsiteX0" fmla="*/ 388417 w 388417"/>
              <a:gd name="connsiteY0" fmla="*/ 105197 h 105197"/>
              <a:gd name="connsiteX1" fmla="*/ 380325 w 388417"/>
              <a:gd name="connsiteY1" fmla="*/ 0 h 105197"/>
              <a:gd name="connsiteX2" fmla="*/ 0 w 388417"/>
              <a:gd name="connsiteY2" fmla="*/ 0 h 105197"/>
              <a:gd name="connsiteX3" fmla="*/ 0 w 388417"/>
              <a:gd name="connsiteY3" fmla="*/ 89013 h 105197"/>
              <a:gd name="connsiteX4" fmla="*/ 388417 w 388417"/>
              <a:gd name="connsiteY4" fmla="*/ 105197 h 105197"/>
              <a:gd name="connsiteX0" fmla="*/ 396312 w 396312"/>
              <a:gd name="connsiteY0" fmla="*/ 86022 h 89013"/>
              <a:gd name="connsiteX1" fmla="*/ 380325 w 396312"/>
              <a:gd name="connsiteY1" fmla="*/ 0 h 89013"/>
              <a:gd name="connsiteX2" fmla="*/ 0 w 396312"/>
              <a:gd name="connsiteY2" fmla="*/ 0 h 89013"/>
              <a:gd name="connsiteX3" fmla="*/ 0 w 396312"/>
              <a:gd name="connsiteY3" fmla="*/ 89013 h 89013"/>
              <a:gd name="connsiteX4" fmla="*/ 396312 w 396312"/>
              <a:gd name="connsiteY4" fmla="*/ 86022 h 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12" h="89013">
                <a:moveTo>
                  <a:pt x="396312" y="86022"/>
                </a:moveTo>
                <a:lnTo>
                  <a:pt x="380325" y="0"/>
                </a:lnTo>
                <a:lnTo>
                  <a:pt x="0" y="0"/>
                </a:lnTo>
                <a:lnTo>
                  <a:pt x="0" y="89013"/>
                </a:lnTo>
                <a:lnTo>
                  <a:pt x="396312" y="86022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702B060-5F82-42DF-B3D7-FA58E5584F4B}"/>
              </a:ext>
            </a:extLst>
          </p:cNvPr>
          <p:cNvSpPr/>
          <p:nvPr/>
        </p:nvSpPr>
        <p:spPr>
          <a:xfrm>
            <a:off x="4054110" y="558350"/>
            <a:ext cx="89012" cy="364142"/>
          </a:xfrm>
          <a:custGeom>
            <a:avLst/>
            <a:gdLst>
              <a:gd name="connsiteX0" fmla="*/ 0 w 89012"/>
              <a:gd name="connsiteY0" fmla="*/ 0 h 364142"/>
              <a:gd name="connsiteX1" fmla="*/ 89012 w 89012"/>
              <a:gd name="connsiteY1" fmla="*/ 64737 h 364142"/>
              <a:gd name="connsiteX2" fmla="*/ 72828 w 89012"/>
              <a:gd name="connsiteY2" fmla="*/ 194209 h 364142"/>
              <a:gd name="connsiteX3" fmla="*/ 64736 w 89012"/>
              <a:gd name="connsiteY3" fmla="*/ 267038 h 364142"/>
              <a:gd name="connsiteX4" fmla="*/ 56644 w 89012"/>
              <a:gd name="connsiteY4" fmla="*/ 307498 h 364142"/>
              <a:gd name="connsiteX5" fmla="*/ 8092 w 89012"/>
              <a:gd name="connsiteY5" fmla="*/ 364142 h 364142"/>
              <a:gd name="connsiteX6" fmla="*/ 0 w 89012"/>
              <a:gd name="connsiteY6" fmla="*/ 0 h 36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12" h="364142">
                <a:moveTo>
                  <a:pt x="0" y="0"/>
                </a:moveTo>
                <a:lnTo>
                  <a:pt x="89012" y="64737"/>
                </a:lnTo>
                <a:lnTo>
                  <a:pt x="72828" y="194209"/>
                </a:lnTo>
                <a:lnTo>
                  <a:pt x="64736" y="267038"/>
                </a:lnTo>
                <a:lnTo>
                  <a:pt x="56644" y="307498"/>
                </a:lnTo>
                <a:lnTo>
                  <a:pt x="8092" y="364142"/>
                </a:lnTo>
                <a:lnTo>
                  <a:pt x="0" y="0"/>
                </a:lnTo>
                <a:close/>
              </a:path>
            </a:pathLst>
          </a:custGeom>
          <a:solidFill>
            <a:srgbClr val="3FC66A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486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 Black</vt:lpstr>
      <vt:lpstr>Segoe UI Semibold</vt:lpstr>
      <vt:lpstr>Office Theme</vt:lpstr>
      <vt:lpstr>Office Theme</vt:lpstr>
      <vt:lpstr>PowerPoint Presentation</vt:lpstr>
      <vt:lpstr>Agenda</vt:lpstr>
      <vt:lpstr>PowerPoint Presentation</vt:lpstr>
      <vt:lpstr>Property Description</vt:lpstr>
      <vt:lpstr>PowerPoint Presentation</vt:lpstr>
      <vt:lpstr>PowerPoint Presentation</vt:lpstr>
      <vt:lpstr>Proposed Changes</vt:lpstr>
      <vt:lpstr>PowerPoint Presentation</vt:lpstr>
      <vt:lpstr>PowerPoint Presentation</vt:lpstr>
      <vt:lpstr>Conservation future land use category and Zoning district</vt:lpstr>
      <vt:lpstr>Commercial land use category &amp; Community Commercial Zoning District 10.5 acres</vt:lpstr>
      <vt:lpstr>Proposed New Future Land Use Element Policy</vt:lpstr>
      <vt:lpstr>Next Steps</vt:lpstr>
      <vt:lpstr>Contact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Sweger</dc:creator>
  <cp:lastModifiedBy>Onelia Lazzari</cp:lastModifiedBy>
  <cp:revision>49</cp:revision>
  <dcterms:created xsi:type="dcterms:W3CDTF">2020-04-28T17:05:57Z</dcterms:created>
  <dcterms:modified xsi:type="dcterms:W3CDTF">2020-07-28T13:39:46Z</dcterms:modified>
</cp:coreProperties>
</file>