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057"/>
    <a:srgbClr val="317F3E"/>
    <a:srgbClr val="3DA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9DAC-510E-420F-8373-A9BD6EBD450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645951" y="284422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 Hawthorne 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B5BA6-96B0-4615-91E2-B5D0110561CB}"/>
              </a:ext>
            </a:extLst>
          </p:cNvPr>
          <p:cNvSpPr txBox="1"/>
          <p:nvPr/>
        </p:nvSpPr>
        <p:spPr>
          <a:xfrm>
            <a:off x="645951" y="3429000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Rezoning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Workshop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July 22, 2020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602D43-F336-48F9-BC10-804959A15DD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09" y="639747"/>
            <a:ext cx="3468439" cy="2314217"/>
          </a:xfrm>
          <a:prstGeom prst="rect">
            <a:avLst/>
          </a:prstGeom>
          <a:solidFill>
            <a:srgbClr val="3DA248"/>
          </a:solidFill>
        </p:spPr>
      </p:pic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506614" y="44872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Proposed Rezoning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4173B-6F2D-4DE9-BD21-68876757AC5E}"/>
              </a:ext>
            </a:extLst>
          </p:cNvPr>
          <p:cNvSpPr txBox="1"/>
          <p:nvPr/>
        </p:nvSpPr>
        <p:spPr>
          <a:xfrm>
            <a:off x="506614" y="1122928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17F3E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Tax Parcel Numbers 16146-000-000 &amp; 16117-000-000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C1D8F-D906-4230-9862-871225509A8C}"/>
              </a:ext>
            </a:extLst>
          </p:cNvPr>
          <p:cNvSpPr txBox="1"/>
          <p:nvPr/>
        </p:nvSpPr>
        <p:spPr>
          <a:xfrm>
            <a:off x="182880" y="1676634"/>
            <a:ext cx="877824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Approximately 13.18 acres – a portion of the former Hillcrest Mobile Home Park.</a:t>
            </a:r>
          </a:p>
          <a:p>
            <a:pPr marL="742950" lvl="1" indent="-285750">
              <a:lnSpc>
                <a:spcPct val="150000"/>
              </a:lnSpc>
              <a:buClr>
                <a:srgbClr val="317F3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Previous project proposed on the property as a Planned Development never occurred.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This rezoning application proposed a change from Planned Development (PD) zoning to: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R-2 (4-8 units per acre) for the southern 8.22 (+/-) acres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R-2A (8-14 units per acre) for the northern 4.96 (+/-) acres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</p:spTree>
    <p:extLst>
      <p:ext uri="{BB962C8B-B14F-4D97-AF65-F5344CB8AC3E}">
        <p14:creationId xmlns:p14="http://schemas.microsoft.com/office/powerpoint/2010/main" val="30793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TITLE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74DD5-01E7-408E-BBE7-7B46CDBD2D9E}"/>
              </a:ext>
            </a:extLst>
          </p:cNvPr>
          <p:cNvSpPr txBox="1"/>
          <p:nvPr/>
        </p:nvSpPr>
        <p:spPr>
          <a:xfrm>
            <a:off x="645951" y="1114508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17F3E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TITLE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645951" y="1676634"/>
            <a:ext cx="7852097" cy="152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Paragraph Text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  <a:p>
            <a:pPr marL="742950" lvl="1" indent="-285750">
              <a:lnSpc>
                <a:spcPct val="150000"/>
              </a:lnSpc>
              <a:buClr>
                <a:srgbClr val="317F3E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45153-89D9-4792-875C-53D09DD5F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26" y="13076"/>
            <a:ext cx="8013621" cy="60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TITLE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74DD5-01E7-408E-BBE7-7B46CDBD2D9E}"/>
              </a:ext>
            </a:extLst>
          </p:cNvPr>
          <p:cNvSpPr txBox="1"/>
          <p:nvPr/>
        </p:nvSpPr>
        <p:spPr>
          <a:xfrm>
            <a:off x="645951" y="1114508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17F3E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TITLE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645951" y="1676634"/>
            <a:ext cx="7852097" cy="152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Paragraph Text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  <a:p>
            <a:pPr marL="742950" lvl="1" indent="-285750">
              <a:lnSpc>
                <a:spcPct val="150000"/>
              </a:lnSpc>
              <a:buClr>
                <a:srgbClr val="317F3E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E8C23A-36D1-4205-BC29-51F5B97F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09" y="0"/>
            <a:ext cx="8059981" cy="60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TITLE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74DD5-01E7-408E-BBE7-7B46CDBD2D9E}"/>
              </a:ext>
            </a:extLst>
          </p:cNvPr>
          <p:cNvSpPr txBox="1"/>
          <p:nvPr/>
        </p:nvSpPr>
        <p:spPr>
          <a:xfrm>
            <a:off x="645951" y="1114508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17F3E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TITLE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645951" y="1676634"/>
            <a:ext cx="7852097" cy="152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Paragraph Text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  <a:p>
            <a:pPr marL="742950" lvl="1" indent="-285750">
              <a:lnSpc>
                <a:spcPct val="150000"/>
              </a:lnSpc>
              <a:buClr>
                <a:srgbClr val="317F3E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8D6261-A0CC-45F1-BEE1-137E99C1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0" y="-1711"/>
            <a:ext cx="8033337" cy="60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TITLE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74DD5-01E7-408E-BBE7-7B46CDBD2D9E}"/>
              </a:ext>
            </a:extLst>
          </p:cNvPr>
          <p:cNvSpPr txBox="1"/>
          <p:nvPr/>
        </p:nvSpPr>
        <p:spPr>
          <a:xfrm>
            <a:off x="645951" y="1114508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17F3E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TITLE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645951" y="1676634"/>
            <a:ext cx="7852097" cy="152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Paragraph Text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  <a:p>
            <a:pPr marL="742950" lvl="1" indent="-285750">
              <a:lnSpc>
                <a:spcPct val="150000"/>
              </a:lnSpc>
              <a:buClr>
                <a:srgbClr val="317F3E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Bullet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B5FF42-A19A-487F-9A9F-A1856C518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84" y="-37068"/>
            <a:ext cx="8118905" cy="60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412398" y="570181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Rezoning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4173B-6F2D-4DE9-BD21-68876757AC5E}"/>
              </a:ext>
            </a:extLst>
          </p:cNvPr>
          <p:cNvSpPr txBox="1"/>
          <p:nvPr/>
        </p:nvSpPr>
        <p:spPr>
          <a:xfrm>
            <a:off x="506614" y="1155012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17F3E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Alachua County Growth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C1D8F-D906-4230-9862-871225509A8C}"/>
              </a:ext>
            </a:extLst>
          </p:cNvPr>
          <p:cNvSpPr txBox="1"/>
          <p:nvPr/>
        </p:nvSpPr>
        <p:spPr>
          <a:xfrm>
            <a:off x="1291903" y="2113110"/>
            <a:ext cx="6389057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Neighborhood Workshop (Today)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Submit application for staff review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July 27,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Planning Commission Meeting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September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Alachua County Board of County Commissioners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Likely in October 2020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</p:spTree>
    <p:extLst>
      <p:ext uri="{BB962C8B-B14F-4D97-AF65-F5344CB8AC3E}">
        <p14:creationId xmlns:p14="http://schemas.microsoft.com/office/powerpoint/2010/main" val="23274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158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Segoe UI Semibold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Swider</dc:creator>
  <cp:keywords>Standard (4:3)</cp:keywords>
  <cp:lastModifiedBy>info</cp:lastModifiedBy>
  <cp:revision>12</cp:revision>
  <dcterms:created xsi:type="dcterms:W3CDTF">2019-01-22T19:14:47Z</dcterms:created>
  <dcterms:modified xsi:type="dcterms:W3CDTF">2020-07-22T21:24:38Z</dcterms:modified>
</cp:coreProperties>
</file>