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8" r:id="rId4"/>
    <p:sldId id="268" r:id="rId5"/>
    <p:sldId id="270" r:id="rId6"/>
    <p:sldId id="271" r:id="rId7"/>
    <p:sldId id="261" r:id="rId8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CAC7"/>
    <a:srgbClr val="FC9595"/>
    <a:srgbClr val="72C057"/>
    <a:srgbClr val="317F3E"/>
    <a:srgbClr val="3DA2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4" autoAdjust="0"/>
    <p:restoredTop sz="94660"/>
  </p:normalViewPr>
  <p:slideViewPr>
    <p:cSldViewPr snapToGrid="0">
      <p:cViewPr varScale="1">
        <p:scale>
          <a:sx n="76" d="100"/>
          <a:sy n="76" d="100"/>
        </p:scale>
        <p:origin x="936" y="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9DAC-510E-420F-8373-A9BD6EBD4508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3B77-8AC8-4B76-9015-D0A47068E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535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9DAC-510E-420F-8373-A9BD6EBD4508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3B77-8AC8-4B76-9015-D0A47068E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343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9DAC-510E-420F-8373-A9BD6EBD4508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3B77-8AC8-4B76-9015-D0A47068E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51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9DAC-510E-420F-8373-A9BD6EBD4508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3B77-8AC8-4B76-9015-D0A47068E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278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9DAC-510E-420F-8373-A9BD6EBD4508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3B77-8AC8-4B76-9015-D0A47068E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51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9DAC-510E-420F-8373-A9BD6EBD4508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3B77-8AC8-4B76-9015-D0A47068E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560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9DAC-510E-420F-8373-A9BD6EBD4508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3B77-8AC8-4B76-9015-D0A47068E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473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9DAC-510E-420F-8373-A9BD6EBD4508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3B77-8AC8-4B76-9015-D0A47068E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293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9DAC-510E-420F-8373-A9BD6EBD4508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3B77-8AC8-4B76-9015-D0A47068E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049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9DAC-510E-420F-8373-A9BD6EBD4508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3B77-8AC8-4B76-9015-D0A47068E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232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19DAC-510E-420F-8373-A9BD6EBD4508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3B77-8AC8-4B76-9015-D0A47068E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470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19DAC-510E-420F-8373-A9BD6EBD4508}" type="datetimeFigureOut">
              <a:rPr lang="en-US" smtClean="0"/>
              <a:t>5/21/2023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53B77-8AC8-4B76-9015-D0A47068E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844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dafl.com/neighborhoodworkshop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mailto:sreyes@edafl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E27CAE-02F7-40E5-BEAC-DB51DAAD1C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6CC7CE-69CF-47E7-A16F-160E9AFB38F3}"/>
              </a:ext>
            </a:extLst>
          </p:cNvPr>
          <p:cNvSpPr txBox="1"/>
          <p:nvPr/>
        </p:nvSpPr>
        <p:spPr>
          <a:xfrm>
            <a:off x="645951" y="2844225"/>
            <a:ext cx="7852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Oak Gate Condos – Phase 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8B5BA6-96B0-4615-91E2-B5D0110561CB}"/>
              </a:ext>
            </a:extLst>
          </p:cNvPr>
          <p:cNvSpPr txBox="1"/>
          <p:nvPr/>
        </p:nvSpPr>
        <p:spPr>
          <a:xfrm>
            <a:off x="645951" y="3429000"/>
            <a:ext cx="7852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Neighborhood Meeting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F19A5A-AB72-4B14-B766-E6B9540AD2F1}"/>
              </a:ext>
            </a:extLst>
          </p:cNvPr>
          <p:cNvSpPr txBox="1"/>
          <p:nvPr/>
        </p:nvSpPr>
        <p:spPr>
          <a:xfrm>
            <a:off x="645951" y="5873115"/>
            <a:ext cx="78520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May 22, 2023</a:t>
            </a:r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97602D43-F336-48F9-BC10-804959A15DD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609" y="639747"/>
            <a:ext cx="3468439" cy="2314217"/>
          </a:xfrm>
          <a:prstGeom prst="rect">
            <a:avLst/>
          </a:prstGeom>
          <a:solidFill>
            <a:srgbClr val="3DA248"/>
          </a:solidFill>
        </p:spPr>
      </p:pic>
    </p:spTree>
    <p:extLst>
      <p:ext uri="{BB962C8B-B14F-4D97-AF65-F5344CB8AC3E}">
        <p14:creationId xmlns:p14="http://schemas.microsoft.com/office/powerpoint/2010/main" val="162357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9BC62-6E47-431C-9138-81FDB3A11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5200"/>
            <a:ext cx="7886700" cy="1575489"/>
          </a:xfrm>
        </p:spPr>
        <p:txBody>
          <a:bodyPr/>
          <a:lstStyle/>
          <a:p>
            <a:r>
              <a:rPr lang="en-US" sz="3200" dirty="0">
                <a:solidFill>
                  <a:srgbClr val="317F3E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t>Meeting 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8D82E-73B3-4492-8095-20FA4D377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054" y="1450354"/>
            <a:ext cx="8341180" cy="4351338"/>
          </a:xfrm>
        </p:spPr>
        <p:txBody>
          <a:bodyPr/>
          <a:lstStyle/>
          <a:p>
            <a:r>
              <a:rPr lang="en-US" sz="2400" dirty="0">
                <a:solidFill>
                  <a:srgbClr val="317F3E"/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This meeting is informational only</a:t>
            </a:r>
          </a:p>
          <a:p>
            <a:r>
              <a:rPr lang="en-US" sz="2400" dirty="0">
                <a:solidFill>
                  <a:srgbClr val="317F3E"/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It is required as a part of the Alachua County review process</a:t>
            </a:r>
          </a:p>
          <a:p>
            <a:pPr marL="0" indent="0">
              <a:buNone/>
            </a:pPr>
            <a:endParaRPr lang="en-US" sz="2400" dirty="0">
              <a:solidFill>
                <a:srgbClr val="317F3E"/>
              </a:solidFill>
              <a:latin typeface="Segoe UI Semilight" panose="020B0402040204020203" pitchFamily="34" charset="0"/>
              <a:ea typeface="Segoe UI Black" panose="020B0A02040204020203" pitchFamily="34" charset="0"/>
              <a:cs typeface="Segoe UI Semilight" panose="020B0402040204020203" pitchFamily="34" charset="0"/>
            </a:endParaRPr>
          </a:p>
          <a:p>
            <a:r>
              <a:rPr lang="en-US" sz="2400" dirty="0">
                <a:solidFill>
                  <a:srgbClr val="317F3E"/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You have been muted upon entering</a:t>
            </a:r>
          </a:p>
          <a:p>
            <a:r>
              <a:rPr lang="en-US" sz="2400" dirty="0">
                <a:solidFill>
                  <a:srgbClr val="317F3E"/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If you have a question, either:</a:t>
            </a:r>
          </a:p>
          <a:p>
            <a:pPr lvl="1"/>
            <a:r>
              <a:rPr lang="en-US" sz="2000" dirty="0">
                <a:solidFill>
                  <a:srgbClr val="317F3E"/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Unmute yourself to speak</a:t>
            </a:r>
          </a:p>
          <a:p>
            <a:pPr lvl="1"/>
            <a:r>
              <a:rPr lang="en-US" sz="2000" dirty="0">
                <a:solidFill>
                  <a:srgbClr val="317F3E"/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Type your question in the chat box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63E45722-0F97-4381-9F8F-FED93C8B6C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29"/>
          <a:stretch/>
        </p:blipFill>
        <p:spPr>
          <a:xfrm>
            <a:off x="0" y="6023294"/>
            <a:ext cx="9144000" cy="834705"/>
          </a:xfrm>
          <a:prstGeom prst="rect">
            <a:avLst/>
          </a:prstGeom>
        </p:spPr>
      </p:pic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B360DE99-808E-477B-9B07-32CA2D613013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43" y="6190025"/>
            <a:ext cx="751236" cy="501241"/>
          </a:xfrm>
          <a:prstGeom prst="rect">
            <a:avLst/>
          </a:prstGeom>
          <a:solidFill>
            <a:srgbClr val="317F3E"/>
          </a:solidFill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10933D0-31ED-4A42-A0F2-998B71FCE0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15"/>
          <a:stretch/>
        </p:blipFill>
        <p:spPr bwMode="auto">
          <a:xfrm>
            <a:off x="116066" y="5341779"/>
            <a:ext cx="8853764" cy="546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AC77666-94C9-4B0C-9809-8EA6F9B8F227}"/>
              </a:ext>
            </a:extLst>
          </p:cNvPr>
          <p:cNvSpPr/>
          <p:nvPr/>
        </p:nvSpPr>
        <p:spPr>
          <a:xfrm>
            <a:off x="379143" y="5357916"/>
            <a:ext cx="375618" cy="514303"/>
          </a:xfrm>
          <a:prstGeom prst="rect">
            <a:avLst/>
          </a:prstGeom>
          <a:solidFill>
            <a:srgbClr val="FFFF00">
              <a:alpha val="25882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4BBE769-3665-4414-9A81-3C35B4008F1E}"/>
              </a:ext>
            </a:extLst>
          </p:cNvPr>
          <p:cNvSpPr/>
          <p:nvPr/>
        </p:nvSpPr>
        <p:spPr>
          <a:xfrm>
            <a:off x="4509747" y="5341779"/>
            <a:ext cx="375618" cy="514303"/>
          </a:xfrm>
          <a:prstGeom prst="rect">
            <a:avLst/>
          </a:prstGeom>
          <a:solidFill>
            <a:srgbClr val="FFFF00">
              <a:alpha val="25882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95926B-43A0-4C6E-8586-D03185EFDD32}"/>
              </a:ext>
            </a:extLst>
          </p:cNvPr>
          <p:cNvSpPr txBox="1"/>
          <p:nvPr/>
        </p:nvSpPr>
        <p:spPr>
          <a:xfrm>
            <a:off x="116066" y="5038314"/>
            <a:ext cx="6685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    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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/>
              <a:t>UNMUTE/MUTE 					    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 </a:t>
            </a:r>
            <a:r>
              <a:rPr lang="en-US" dirty="0"/>
              <a:t>CHAT</a:t>
            </a:r>
          </a:p>
        </p:txBody>
      </p:sp>
    </p:spTree>
    <p:extLst>
      <p:ext uri="{BB962C8B-B14F-4D97-AF65-F5344CB8AC3E}">
        <p14:creationId xmlns:p14="http://schemas.microsoft.com/office/powerpoint/2010/main" val="3010776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8EB362CB-55E9-4B16-BDF0-CC3C5C993A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29"/>
          <a:stretch/>
        </p:blipFill>
        <p:spPr>
          <a:xfrm>
            <a:off x="0" y="6023294"/>
            <a:ext cx="9144000" cy="8347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CF62CC2-03F1-4B65-A8F6-81A2012F06BB}"/>
              </a:ext>
            </a:extLst>
          </p:cNvPr>
          <p:cNvSpPr txBox="1"/>
          <p:nvPr/>
        </p:nvSpPr>
        <p:spPr>
          <a:xfrm>
            <a:off x="249441" y="318655"/>
            <a:ext cx="7852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317F3E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Property Summary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0D0B44-B041-43B8-A81E-2703CD1E397D}"/>
              </a:ext>
            </a:extLst>
          </p:cNvPr>
          <p:cNvSpPr txBox="1"/>
          <p:nvPr/>
        </p:nvSpPr>
        <p:spPr>
          <a:xfrm>
            <a:off x="379143" y="1306658"/>
            <a:ext cx="8613657" cy="4455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17F3E"/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Tax Parcel Numbers 08303-000-000 and 08306-010-003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17F3E"/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Location: 2900 block of NW 8</a:t>
            </a:r>
            <a:r>
              <a:rPr lang="en-US" sz="2400" baseline="30000" dirty="0">
                <a:solidFill>
                  <a:srgbClr val="317F3E"/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th</a:t>
            </a:r>
            <a:r>
              <a:rPr lang="en-US" sz="2400" dirty="0">
                <a:solidFill>
                  <a:srgbClr val="317F3E"/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 Terrace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17F3E"/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Future Land Use Map Designation:  Residential Low Density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17F3E"/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Zoning District:  Multi-family Residential, RMF-5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317F3E"/>
              </a:solidFill>
              <a:latin typeface="Segoe UI Semilight" panose="020B0402040204020203" pitchFamily="34" charset="0"/>
              <a:ea typeface="Segoe UI Black" panose="020B0A02040204020203" pitchFamily="34" charset="0"/>
              <a:cs typeface="Segoe UI Semilight" panose="020B0402040204020203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17F3E"/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Proposed change to add one building with an additional 24 residential units to the existing multifamily development with associated utilities, parking, and stormwater.</a:t>
            </a: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5D0E36D-D2AC-4274-A8CC-5D0EC466F12A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43" y="6190025"/>
            <a:ext cx="751236" cy="501241"/>
          </a:xfrm>
          <a:prstGeom prst="rect">
            <a:avLst/>
          </a:prstGeom>
          <a:solidFill>
            <a:srgbClr val="317F3E"/>
          </a:solidFill>
        </p:spPr>
      </p:pic>
    </p:spTree>
    <p:extLst>
      <p:ext uri="{BB962C8B-B14F-4D97-AF65-F5344CB8AC3E}">
        <p14:creationId xmlns:p14="http://schemas.microsoft.com/office/powerpoint/2010/main" val="336017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8EB362CB-55E9-4B16-BDF0-CC3C5C993A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29"/>
          <a:stretch/>
        </p:blipFill>
        <p:spPr>
          <a:xfrm>
            <a:off x="0" y="6023294"/>
            <a:ext cx="9144000" cy="8347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CF62CC2-03F1-4B65-A8F6-81A2012F06BB}"/>
              </a:ext>
            </a:extLst>
          </p:cNvPr>
          <p:cNvSpPr txBox="1"/>
          <p:nvPr/>
        </p:nvSpPr>
        <p:spPr>
          <a:xfrm>
            <a:off x="249441" y="318655"/>
            <a:ext cx="7852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317F3E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Location Map/Aerial</a:t>
            </a: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5D0E36D-D2AC-4274-A8CC-5D0EC466F12A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43" y="6190025"/>
            <a:ext cx="751236" cy="501241"/>
          </a:xfrm>
          <a:prstGeom prst="rect">
            <a:avLst/>
          </a:prstGeom>
          <a:solidFill>
            <a:srgbClr val="317F3E"/>
          </a:solidFill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C78CB99-076B-6C44-091A-2111B03FB2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379" y="1232157"/>
            <a:ext cx="8013621" cy="5625842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B9EE8F9-8D76-BCE4-C4BD-256BC55B0DA5}"/>
              </a:ext>
            </a:extLst>
          </p:cNvPr>
          <p:cNvSpPr/>
          <p:nvPr/>
        </p:nvSpPr>
        <p:spPr>
          <a:xfrm>
            <a:off x="2440800" y="2412000"/>
            <a:ext cx="1800000" cy="1332000"/>
          </a:xfrm>
          <a:custGeom>
            <a:avLst/>
            <a:gdLst>
              <a:gd name="connsiteX0" fmla="*/ 1800000 w 1800000"/>
              <a:gd name="connsiteY0" fmla="*/ 0 h 1332000"/>
              <a:gd name="connsiteX1" fmla="*/ 7200 w 1800000"/>
              <a:gd name="connsiteY1" fmla="*/ 7200 h 1332000"/>
              <a:gd name="connsiteX2" fmla="*/ 0 w 1800000"/>
              <a:gd name="connsiteY2" fmla="*/ 1324800 h 1332000"/>
              <a:gd name="connsiteX3" fmla="*/ 1764000 w 1800000"/>
              <a:gd name="connsiteY3" fmla="*/ 1332000 h 1332000"/>
              <a:gd name="connsiteX4" fmla="*/ 1800000 w 1800000"/>
              <a:gd name="connsiteY4" fmla="*/ 0 h 13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0" h="1332000">
                <a:moveTo>
                  <a:pt x="1800000" y="0"/>
                </a:moveTo>
                <a:lnTo>
                  <a:pt x="7200" y="7200"/>
                </a:lnTo>
                <a:lnTo>
                  <a:pt x="0" y="1324800"/>
                </a:lnTo>
                <a:lnTo>
                  <a:pt x="1764000" y="1332000"/>
                </a:lnTo>
                <a:lnTo>
                  <a:pt x="1800000" y="0"/>
                </a:lnTo>
                <a:close/>
              </a:path>
            </a:pathLst>
          </a:custGeom>
          <a:noFill/>
          <a:ln w="28575">
            <a:solidFill>
              <a:srgbClr val="53CA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97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8EB362CB-55E9-4B16-BDF0-CC3C5C993A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29"/>
          <a:stretch/>
        </p:blipFill>
        <p:spPr>
          <a:xfrm>
            <a:off x="0" y="6023294"/>
            <a:ext cx="9144000" cy="834705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5D0E36D-D2AC-4274-A8CC-5D0EC466F12A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43" y="6190025"/>
            <a:ext cx="751236" cy="501241"/>
          </a:xfrm>
          <a:prstGeom prst="rect">
            <a:avLst/>
          </a:prstGeom>
          <a:solidFill>
            <a:srgbClr val="317F3E"/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CF62CC2-03F1-4B65-A8F6-81A2012F06BB}"/>
              </a:ext>
            </a:extLst>
          </p:cNvPr>
          <p:cNvSpPr txBox="1"/>
          <p:nvPr/>
        </p:nvSpPr>
        <p:spPr>
          <a:xfrm>
            <a:off x="69850" y="318655"/>
            <a:ext cx="907414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317F3E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	Proposed Site Plan –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8EDC49-FDCA-78EB-0CB1-C0E8F93A7F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8801" y="846408"/>
            <a:ext cx="6955200" cy="59539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C940CAF-3214-F0E7-10AE-308F95DE4DBC}"/>
              </a:ext>
            </a:extLst>
          </p:cNvPr>
          <p:cNvSpPr txBox="1"/>
          <p:nvPr/>
        </p:nvSpPr>
        <p:spPr>
          <a:xfrm>
            <a:off x="-97199" y="3543194"/>
            <a:ext cx="4572000" cy="12872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317F3E"/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No proposed improvements on Parcel 08306-010-003 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317F3E"/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     (Previously part of Rural King Property)</a:t>
            </a:r>
          </a:p>
        </p:txBody>
      </p:sp>
    </p:spTree>
    <p:extLst>
      <p:ext uri="{BB962C8B-B14F-4D97-AF65-F5344CB8AC3E}">
        <p14:creationId xmlns:p14="http://schemas.microsoft.com/office/powerpoint/2010/main" val="342272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8EB362CB-55E9-4B16-BDF0-CC3C5C993A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29"/>
          <a:stretch/>
        </p:blipFill>
        <p:spPr>
          <a:xfrm>
            <a:off x="0" y="6023294"/>
            <a:ext cx="9144000" cy="834705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5D0E36D-D2AC-4274-A8CC-5D0EC466F12A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43" y="6190025"/>
            <a:ext cx="751236" cy="501241"/>
          </a:xfrm>
          <a:prstGeom prst="rect">
            <a:avLst/>
          </a:prstGeom>
          <a:solidFill>
            <a:srgbClr val="317F3E"/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CF62CC2-03F1-4B65-A8F6-81A2012F06BB}"/>
              </a:ext>
            </a:extLst>
          </p:cNvPr>
          <p:cNvSpPr txBox="1"/>
          <p:nvPr/>
        </p:nvSpPr>
        <p:spPr>
          <a:xfrm>
            <a:off x="69850" y="318655"/>
            <a:ext cx="907414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317F3E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	Proposed Site Plan –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8A22FD-9692-C531-66E5-70D3B3BA3F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3154883" y="1944878"/>
            <a:ext cx="7682345" cy="41561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87A32A9-F705-6A1E-5428-9889EC7CE3BC}"/>
              </a:ext>
            </a:extLst>
          </p:cNvPr>
          <p:cNvSpPr txBox="1"/>
          <p:nvPr/>
        </p:nvSpPr>
        <p:spPr>
          <a:xfrm>
            <a:off x="379143" y="1345152"/>
            <a:ext cx="4572000" cy="40918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317F3E"/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One additional building with 24 residential units to the existing multifamily development with associated utilities, parking, and stormwater.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317F3E"/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No proposed improvements on Parcel 08306-010-003 (Previously part of Rural King Property)</a:t>
            </a:r>
          </a:p>
        </p:txBody>
      </p:sp>
    </p:spTree>
    <p:extLst>
      <p:ext uri="{BB962C8B-B14F-4D97-AF65-F5344CB8AC3E}">
        <p14:creationId xmlns:p14="http://schemas.microsoft.com/office/powerpoint/2010/main" val="215279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8EB362CB-55E9-4B16-BDF0-CC3C5C993A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29"/>
          <a:stretch/>
        </p:blipFill>
        <p:spPr>
          <a:xfrm>
            <a:off x="0" y="6023294"/>
            <a:ext cx="9144000" cy="8347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CF62CC2-03F1-4B65-A8F6-81A2012F06BB}"/>
              </a:ext>
            </a:extLst>
          </p:cNvPr>
          <p:cNvSpPr txBox="1"/>
          <p:nvPr/>
        </p:nvSpPr>
        <p:spPr>
          <a:xfrm>
            <a:off x="144245" y="221492"/>
            <a:ext cx="7852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317F3E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Next Steps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0D0B44-B041-43B8-A81E-2703CD1E397D}"/>
              </a:ext>
            </a:extLst>
          </p:cNvPr>
          <p:cNvSpPr txBox="1"/>
          <p:nvPr/>
        </p:nvSpPr>
        <p:spPr>
          <a:xfrm>
            <a:off x="279433" y="889633"/>
            <a:ext cx="8585134" cy="5194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317F3E"/>
              </a:solidFill>
              <a:latin typeface="Segoe UI Semilight" panose="020B0402040204020203" pitchFamily="34" charset="0"/>
              <a:ea typeface="Segoe UI Black" panose="020B0A02040204020203" pitchFamily="34" charset="0"/>
              <a:cs typeface="Segoe UI Semilight" panose="020B0402040204020203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317F3E"/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Neighborhood Workshop – May 22, 2023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317F3E"/>
              </a:solidFill>
              <a:latin typeface="Segoe UI Semilight" panose="020B0402040204020203" pitchFamily="34" charset="0"/>
              <a:ea typeface="Segoe UI Black" panose="020B0A02040204020203" pitchFamily="34" charset="0"/>
              <a:cs typeface="Segoe UI Semilight" panose="020B0402040204020203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317F3E"/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Site Plan City Submittal for Staff Review – June 2023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317F3E"/>
              </a:solidFill>
              <a:latin typeface="Segoe UI Semilight" panose="020B0402040204020203" pitchFamily="34" charset="0"/>
              <a:ea typeface="Segoe UI Black" panose="020B0A02040204020203" pitchFamily="34" charset="0"/>
              <a:cs typeface="Segoe UI Semilight" panose="020B0402040204020203" pitchFamily="34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317F3E"/>
              </a:solidFill>
              <a:latin typeface="Segoe UI Semilight" panose="020B0402040204020203" pitchFamily="34" charset="0"/>
              <a:ea typeface="Segoe UI Black" panose="020B0A02040204020203" pitchFamily="34" charset="0"/>
              <a:cs typeface="Segoe UI Semilight" panose="020B04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317F3E"/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Presentation will be posted to: </a:t>
            </a:r>
            <a:r>
              <a:rPr lang="en-US" sz="2000" dirty="0">
                <a:solidFill>
                  <a:srgbClr val="317F3E"/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  <a:hlinkClick r:id="rId3"/>
              </a:rPr>
              <a:t>http://edafl.com/neighborhoodworkshops</a:t>
            </a:r>
            <a:r>
              <a:rPr lang="en-US" sz="2000" dirty="0">
                <a:solidFill>
                  <a:srgbClr val="317F3E"/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317F3E"/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Any follow-up questions? Email </a:t>
            </a:r>
            <a:r>
              <a:rPr lang="en-US" sz="2000" dirty="0">
                <a:solidFill>
                  <a:srgbClr val="317F3E"/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  <a:hlinkClick r:id="rId4"/>
              </a:rPr>
              <a:t>sreyes@edafl.com</a:t>
            </a:r>
            <a:r>
              <a:rPr lang="en-US" sz="2000" dirty="0">
                <a:solidFill>
                  <a:srgbClr val="317F3E"/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 or call 352-373-3541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317F3E"/>
              </a:solidFill>
              <a:latin typeface="Segoe UI Semilight" panose="020B0402040204020203" pitchFamily="34" charset="0"/>
              <a:ea typeface="Segoe UI Black" panose="020B0A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5D0E36D-D2AC-4274-A8CC-5D0EC466F12A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43" y="6190025"/>
            <a:ext cx="751236" cy="501241"/>
          </a:xfrm>
          <a:prstGeom prst="rect">
            <a:avLst/>
          </a:prstGeom>
          <a:solidFill>
            <a:srgbClr val="317F3E"/>
          </a:solidFill>
        </p:spPr>
      </p:pic>
    </p:spTree>
    <p:extLst>
      <p:ext uri="{BB962C8B-B14F-4D97-AF65-F5344CB8AC3E}">
        <p14:creationId xmlns:p14="http://schemas.microsoft.com/office/powerpoint/2010/main" val="308291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801</TotalTime>
  <Words>236</Words>
  <Application>Microsoft Office PowerPoint</Application>
  <PresentationFormat>On-screen Show (4:3)</PresentationFormat>
  <Paragraphs>35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Segoe UI Black</vt:lpstr>
      <vt:lpstr>Segoe UI Semibold</vt:lpstr>
      <vt:lpstr>Segoe UI Semilight</vt:lpstr>
      <vt:lpstr>Office Theme</vt:lpstr>
      <vt:lpstr>PowerPoint Presentation</vt:lpstr>
      <vt:lpstr>Meeting Guidelines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Marsha Swider</dc:creator>
  <cp:keywords>Standard (4:3)</cp:keywords>
  <cp:lastModifiedBy>Stephanie Sutton</cp:lastModifiedBy>
  <cp:revision>33</cp:revision>
  <cp:lastPrinted>2020-07-28T18:11:10Z</cp:lastPrinted>
  <dcterms:created xsi:type="dcterms:W3CDTF">2019-01-22T19:14:47Z</dcterms:created>
  <dcterms:modified xsi:type="dcterms:W3CDTF">2023-05-22T02:57:55Z</dcterms:modified>
</cp:coreProperties>
</file>