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48" r:id="rId3"/>
  </p:sldMasterIdLst>
  <p:sldIdLst>
    <p:sldId id="256" r:id="rId4"/>
    <p:sldId id="272" r:id="rId5"/>
    <p:sldId id="259" r:id="rId6"/>
    <p:sldId id="382" r:id="rId7"/>
    <p:sldId id="381" r:id="rId8"/>
    <p:sldId id="342" r:id="rId9"/>
    <p:sldId id="278" r:id="rId10"/>
    <p:sldId id="352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CCFF33"/>
    <a:srgbClr val="FEBA34"/>
    <a:srgbClr val="FCD791"/>
    <a:srgbClr val="E721A5"/>
    <a:srgbClr val="9C7B6C"/>
    <a:srgbClr val="FCA97A"/>
    <a:srgbClr val="FFA77F"/>
    <a:srgbClr val="FDA87F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3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4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1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36E8CA-4BB6-422F-B6A3-969BB59C1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6F94-EC57-420C-B6BF-82B84AC348E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A262BA-665D-45CB-A323-39B63956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D8291-09FA-469A-BD7C-D475399D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B34F-8A05-40C1-8D6A-16ACC894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50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54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718B95-8755-481C-8CAD-C67107552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9B82-0EC0-4288-8005-FD89E4A7F44C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C4EEE9-60A4-456F-A372-2F71616F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DCFA6-6B5D-4D79-AEFF-71ED404D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F34A-DF9E-4B4F-B482-4F7E6CF51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4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7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6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7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9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4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3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7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19DAC-510E-420F-8373-A9BD6EBD450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4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7C234-75C7-4ABD-8ABA-8E287A6F1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4C411-1016-4D3F-8689-13816B6F5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4C535-751D-45B6-A261-CA4C182F9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46F94-EC57-420C-B6BF-82B84AC348E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84AB5-EF41-4AF6-BB55-0840D2409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A41FF-B5E3-49E7-A1BA-CC09A0ADA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8B34F-8A05-40C1-8D6A-16ACC894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7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809A98-EAB5-4799-97DE-D20DBB149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7F9C4-42E5-492C-ACC0-000A53F7C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4199A-E4E5-4499-A4E1-0B543DA68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99B82-0EC0-4288-8005-FD89E4A7F44C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51FF0-36D5-4F38-9FF1-08DD27BFC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44C28-AEB3-4FB2-B284-3646851C5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5F34A-DF9E-4B4F-B482-4F7E6CF51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5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afl.com/neighborhoodworkshops" TargetMode="External"/><Relationship Id="rId2" Type="http://schemas.openxmlformats.org/officeDocument/2006/relationships/hyperlink" Target="mailto:ssutton@edaf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E27CAE-02F7-40E5-BEAC-DB51DAAD1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6CC7CE-69CF-47E7-A16F-160E9AFB38F3}"/>
              </a:ext>
            </a:extLst>
          </p:cNvPr>
          <p:cNvSpPr txBox="1"/>
          <p:nvPr/>
        </p:nvSpPr>
        <p:spPr>
          <a:xfrm>
            <a:off x="645951" y="3010399"/>
            <a:ext cx="7852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Right-of-Way Vacation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Portion of SW 3</a:t>
            </a:r>
            <a:r>
              <a:rPr lang="en-US" sz="3200" baseline="30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rd</a:t>
            </a:r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Avenue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&amp; SW 1</a:t>
            </a:r>
            <a:r>
              <a:rPr lang="en-US" sz="3200" baseline="30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st</a:t>
            </a:r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Street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19A5A-AB72-4B14-B766-E6B9540AD2F1}"/>
              </a:ext>
            </a:extLst>
          </p:cNvPr>
          <p:cNvSpPr txBox="1"/>
          <p:nvPr/>
        </p:nvSpPr>
        <p:spPr>
          <a:xfrm>
            <a:off x="645951" y="5873115"/>
            <a:ext cx="7852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Neighborhood Workshop  June 6, 2023</a:t>
            </a:r>
          </a:p>
        </p:txBody>
      </p: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B657E174-4292-407F-8D48-D2FC88B1218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09" y="354521"/>
            <a:ext cx="3468439" cy="2314217"/>
          </a:xfrm>
          <a:prstGeom prst="rect">
            <a:avLst/>
          </a:prstGeom>
          <a:solidFill>
            <a:srgbClr val="3DA248"/>
          </a:solidFill>
        </p:spPr>
      </p:pic>
    </p:spTree>
    <p:extLst>
      <p:ext uri="{BB962C8B-B14F-4D97-AF65-F5344CB8AC3E}">
        <p14:creationId xmlns:p14="http://schemas.microsoft.com/office/powerpoint/2010/main" val="16235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9BC62-6E47-431C-9138-81FDB3A1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99"/>
            <a:ext cx="7886700" cy="1325563"/>
          </a:xfrm>
        </p:spPr>
        <p:txBody>
          <a:bodyPr>
            <a:normAutofit/>
          </a:bodyPr>
          <a:lstStyle/>
          <a:p>
            <a:r>
              <a:rPr lang="en-US" sz="4500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Meeting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8D82E-73B3-4492-8095-20FA4D377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157" y="1588591"/>
            <a:ext cx="834118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This meeting is informational only</a:t>
            </a:r>
          </a:p>
          <a:p>
            <a:r>
              <a:rPr lang="en-US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It is required as a part of the City </a:t>
            </a:r>
            <a:r>
              <a:rPr lang="en-US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of Gainesville review </a:t>
            </a:r>
            <a:r>
              <a:rPr lang="en-US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process</a:t>
            </a:r>
          </a:p>
          <a:p>
            <a:r>
              <a:rPr lang="en-US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have been muted upon entering</a:t>
            </a:r>
          </a:p>
          <a:p>
            <a:r>
              <a:rPr lang="en-US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If you have a question, either: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Unmute yourself to speak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Type your question in the chat box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3E45722-0F97-4381-9F8F-FED93C8B6C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4"/>
            <a:ext cx="9144000" cy="834705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360DE99-808E-477B-9B07-32CA2D61301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3" y="6190025"/>
            <a:ext cx="751236" cy="501241"/>
          </a:xfrm>
          <a:prstGeom prst="rect">
            <a:avLst/>
          </a:prstGeom>
          <a:solidFill>
            <a:srgbClr val="317F3E"/>
          </a:solidFill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10933D0-31ED-4A42-A0F2-998B71FCE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5"/>
          <a:stretch/>
        </p:blipFill>
        <p:spPr bwMode="auto">
          <a:xfrm>
            <a:off x="116066" y="5341779"/>
            <a:ext cx="8853764" cy="54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C77666-94C9-4B0C-9809-8EA6F9B8F227}"/>
              </a:ext>
            </a:extLst>
          </p:cNvPr>
          <p:cNvSpPr/>
          <p:nvPr/>
        </p:nvSpPr>
        <p:spPr>
          <a:xfrm>
            <a:off x="379143" y="5357916"/>
            <a:ext cx="375618" cy="514303"/>
          </a:xfrm>
          <a:prstGeom prst="rect">
            <a:avLst/>
          </a:prstGeom>
          <a:solidFill>
            <a:srgbClr val="FFFF00">
              <a:alpha val="25882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BBE769-3665-4414-9A81-3C35B4008F1E}"/>
              </a:ext>
            </a:extLst>
          </p:cNvPr>
          <p:cNvSpPr/>
          <p:nvPr/>
        </p:nvSpPr>
        <p:spPr>
          <a:xfrm>
            <a:off x="4509747" y="5341779"/>
            <a:ext cx="375618" cy="514303"/>
          </a:xfrm>
          <a:prstGeom prst="rect">
            <a:avLst/>
          </a:prstGeom>
          <a:solidFill>
            <a:srgbClr val="FFFF00">
              <a:alpha val="25882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95926B-43A0-4C6E-8586-D03185EFDD32}"/>
              </a:ext>
            </a:extLst>
          </p:cNvPr>
          <p:cNvSpPr txBox="1"/>
          <p:nvPr/>
        </p:nvSpPr>
        <p:spPr>
          <a:xfrm>
            <a:off x="116066" y="5038314"/>
            <a:ext cx="668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    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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UNMUTE/MUTE 					   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 </a:t>
            </a:r>
            <a:r>
              <a:rPr lang="en-US" dirty="0"/>
              <a:t>CHAT</a:t>
            </a:r>
          </a:p>
        </p:txBody>
      </p:sp>
    </p:spTree>
    <p:extLst>
      <p:ext uri="{BB962C8B-B14F-4D97-AF65-F5344CB8AC3E}">
        <p14:creationId xmlns:p14="http://schemas.microsoft.com/office/powerpoint/2010/main" val="238311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D4B1CB-0D1F-4DB2-AEC0-EF1C874A8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48" y="1565648"/>
            <a:ext cx="8566952" cy="445764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Location of ROW to be vacated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Description of ROW to be vacated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E0AC1FB-ECFA-44D0-9D65-09F68686EC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5"/>
            <a:ext cx="9144000" cy="834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674D5D-1B29-4612-5AD7-4E8C041F2BE4}"/>
              </a:ext>
            </a:extLst>
          </p:cNvPr>
          <p:cNvSpPr txBox="1">
            <a:spLocks/>
          </p:cNvSpPr>
          <p:nvPr/>
        </p:nvSpPr>
        <p:spPr>
          <a:xfrm>
            <a:off x="855153" y="439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3286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C45F44-90FE-497C-ADF8-62A76B158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7071" y="0"/>
            <a:ext cx="6679177" cy="6048054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649337D-FC66-4D39-B79B-E451EC7C13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5"/>
            <a:ext cx="9144000" cy="8347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DFB5BB-9F0D-4C11-8ABB-7881ACE7F3F1}"/>
              </a:ext>
            </a:extLst>
          </p:cNvPr>
          <p:cNvSpPr txBox="1"/>
          <p:nvPr/>
        </p:nvSpPr>
        <p:spPr>
          <a:xfrm>
            <a:off x="151000" y="8798"/>
            <a:ext cx="580518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Portion of SW 3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Ave/SW 1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Street to be Vacated (area shown in red)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9F0A2C0-525A-250D-367C-74E84506F58C}"/>
              </a:ext>
            </a:extLst>
          </p:cNvPr>
          <p:cNvSpPr/>
          <p:nvPr/>
        </p:nvSpPr>
        <p:spPr>
          <a:xfrm>
            <a:off x="4326667" y="3061575"/>
            <a:ext cx="2443250" cy="1258347"/>
          </a:xfrm>
          <a:custGeom>
            <a:avLst/>
            <a:gdLst>
              <a:gd name="connsiteX0" fmla="*/ 0 w 2028825"/>
              <a:gd name="connsiteY0" fmla="*/ 28575 h 1019175"/>
              <a:gd name="connsiteX1" fmla="*/ 2028825 w 2028825"/>
              <a:gd name="connsiteY1" fmla="*/ 0 h 1019175"/>
              <a:gd name="connsiteX2" fmla="*/ 1990725 w 2028825"/>
              <a:gd name="connsiteY2" fmla="*/ 152400 h 1019175"/>
              <a:gd name="connsiteX3" fmla="*/ 1066800 w 2028825"/>
              <a:gd name="connsiteY3" fmla="*/ 152400 h 1019175"/>
              <a:gd name="connsiteX4" fmla="*/ 1076325 w 2028825"/>
              <a:gd name="connsiteY4" fmla="*/ 1009650 h 1019175"/>
              <a:gd name="connsiteX5" fmla="*/ 923925 w 2028825"/>
              <a:gd name="connsiteY5" fmla="*/ 1019175 h 1019175"/>
              <a:gd name="connsiteX6" fmla="*/ 895350 w 2028825"/>
              <a:gd name="connsiteY6" fmla="*/ 190500 h 1019175"/>
              <a:gd name="connsiteX7" fmla="*/ 28575 w 2028825"/>
              <a:gd name="connsiteY7" fmla="*/ 171450 h 1019175"/>
              <a:gd name="connsiteX8" fmla="*/ 0 w 2028825"/>
              <a:gd name="connsiteY8" fmla="*/ 28575 h 1019175"/>
              <a:gd name="connsiteX0" fmla="*/ 0 w 2028825"/>
              <a:gd name="connsiteY0" fmla="*/ 28575 h 1019175"/>
              <a:gd name="connsiteX1" fmla="*/ 2028825 w 2028825"/>
              <a:gd name="connsiteY1" fmla="*/ 0 h 1019175"/>
              <a:gd name="connsiteX2" fmla="*/ 1990725 w 2028825"/>
              <a:gd name="connsiteY2" fmla="*/ 152400 h 1019175"/>
              <a:gd name="connsiteX3" fmla="*/ 1066800 w 2028825"/>
              <a:gd name="connsiteY3" fmla="*/ 152400 h 1019175"/>
              <a:gd name="connsiteX4" fmla="*/ 1076325 w 2028825"/>
              <a:gd name="connsiteY4" fmla="*/ 1009650 h 1019175"/>
              <a:gd name="connsiteX5" fmla="*/ 923925 w 2028825"/>
              <a:gd name="connsiteY5" fmla="*/ 1019175 h 1019175"/>
              <a:gd name="connsiteX6" fmla="*/ 895350 w 2028825"/>
              <a:gd name="connsiteY6" fmla="*/ 190500 h 1019175"/>
              <a:gd name="connsiteX7" fmla="*/ 28575 w 2028825"/>
              <a:gd name="connsiteY7" fmla="*/ 171450 h 1019175"/>
              <a:gd name="connsiteX8" fmla="*/ 0 w 2028825"/>
              <a:gd name="connsiteY8" fmla="*/ 161925 h 1019175"/>
              <a:gd name="connsiteX9" fmla="*/ 0 w 2028825"/>
              <a:gd name="connsiteY9" fmla="*/ 28575 h 1019175"/>
              <a:gd name="connsiteX0" fmla="*/ 0 w 2028825"/>
              <a:gd name="connsiteY0" fmla="*/ 28575 h 1019175"/>
              <a:gd name="connsiteX1" fmla="*/ 2028825 w 2028825"/>
              <a:gd name="connsiteY1" fmla="*/ 0 h 1019175"/>
              <a:gd name="connsiteX2" fmla="*/ 1990725 w 2028825"/>
              <a:gd name="connsiteY2" fmla="*/ 152400 h 1019175"/>
              <a:gd name="connsiteX3" fmla="*/ 1066800 w 2028825"/>
              <a:gd name="connsiteY3" fmla="*/ 152400 h 1019175"/>
              <a:gd name="connsiteX4" fmla="*/ 1076325 w 2028825"/>
              <a:gd name="connsiteY4" fmla="*/ 1009650 h 1019175"/>
              <a:gd name="connsiteX5" fmla="*/ 923925 w 2028825"/>
              <a:gd name="connsiteY5" fmla="*/ 1019175 h 1019175"/>
              <a:gd name="connsiteX6" fmla="*/ 895350 w 2028825"/>
              <a:gd name="connsiteY6" fmla="*/ 190500 h 1019175"/>
              <a:gd name="connsiteX7" fmla="*/ 28575 w 2028825"/>
              <a:gd name="connsiteY7" fmla="*/ 171450 h 1019175"/>
              <a:gd name="connsiteX8" fmla="*/ 0 w 2028825"/>
              <a:gd name="connsiteY8" fmla="*/ 200025 h 1019175"/>
              <a:gd name="connsiteX9" fmla="*/ 0 w 2028825"/>
              <a:gd name="connsiteY9" fmla="*/ 28575 h 1019175"/>
              <a:gd name="connsiteX0" fmla="*/ 0 w 2028825"/>
              <a:gd name="connsiteY0" fmla="*/ 28575 h 1019175"/>
              <a:gd name="connsiteX1" fmla="*/ 2028825 w 2028825"/>
              <a:gd name="connsiteY1" fmla="*/ 0 h 1019175"/>
              <a:gd name="connsiteX2" fmla="*/ 2028825 w 2028825"/>
              <a:gd name="connsiteY2" fmla="*/ 152400 h 1019175"/>
              <a:gd name="connsiteX3" fmla="*/ 1066800 w 2028825"/>
              <a:gd name="connsiteY3" fmla="*/ 152400 h 1019175"/>
              <a:gd name="connsiteX4" fmla="*/ 1076325 w 2028825"/>
              <a:gd name="connsiteY4" fmla="*/ 1009650 h 1019175"/>
              <a:gd name="connsiteX5" fmla="*/ 923925 w 2028825"/>
              <a:gd name="connsiteY5" fmla="*/ 1019175 h 1019175"/>
              <a:gd name="connsiteX6" fmla="*/ 895350 w 2028825"/>
              <a:gd name="connsiteY6" fmla="*/ 190500 h 1019175"/>
              <a:gd name="connsiteX7" fmla="*/ 28575 w 2028825"/>
              <a:gd name="connsiteY7" fmla="*/ 171450 h 1019175"/>
              <a:gd name="connsiteX8" fmla="*/ 0 w 2028825"/>
              <a:gd name="connsiteY8" fmla="*/ 200025 h 1019175"/>
              <a:gd name="connsiteX9" fmla="*/ 0 w 2028825"/>
              <a:gd name="connsiteY9" fmla="*/ 28575 h 1019175"/>
              <a:gd name="connsiteX0" fmla="*/ 0 w 2028825"/>
              <a:gd name="connsiteY0" fmla="*/ 28575 h 1019175"/>
              <a:gd name="connsiteX1" fmla="*/ 2028825 w 2028825"/>
              <a:gd name="connsiteY1" fmla="*/ 0 h 1019175"/>
              <a:gd name="connsiteX2" fmla="*/ 2028825 w 2028825"/>
              <a:gd name="connsiteY2" fmla="*/ 152400 h 1019175"/>
              <a:gd name="connsiteX3" fmla="*/ 1076325 w 2028825"/>
              <a:gd name="connsiteY3" fmla="*/ 171450 h 1019175"/>
              <a:gd name="connsiteX4" fmla="*/ 1076325 w 2028825"/>
              <a:gd name="connsiteY4" fmla="*/ 1009650 h 1019175"/>
              <a:gd name="connsiteX5" fmla="*/ 923925 w 2028825"/>
              <a:gd name="connsiteY5" fmla="*/ 1019175 h 1019175"/>
              <a:gd name="connsiteX6" fmla="*/ 895350 w 2028825"/>
              <a:gd name="connsiteY6" fmla="*/ 190500 h 1019175"/>
              <a:gd name="connsiteX7" fmla="*/ 28575 w 2028825"/>
              <a:gd name="connsiteY7" fmla="*/ 171450 h 1019175"/>
              <a:gd name="connsiteX8" fmla="*/ 0 w 2028825"/>
              <a:gd name="connsiteY8" fmla="*/ 200025 h 1019175"/>
              <a:gd name="connsiteX9" fmla="*/ 0 w 2028825"/>
              <a:gd name="connsiteY9" fmla="*/ 28575 h 1019175"/>
              <a:gd name="connsiteX0" fmla="*/ 0 w 2028825"/>
              <a:gd name="connsiteY0" fmla="*/ 28575 h 1019175"/>
              <a:gd name="connsiteX1" fmla="*/ 2028825 w 2028825"/>
              <a:gd name="connsiteY1" fmla="*/ 0 h 1019175"/>
              <a:gd name="connsiteX2" fmla="*/ 2028825 w 2028825"/>
              <a:gd name="connsiteY2" fmla="*/ 152400 h 1019175"/>
              <a:gd name="connsiteX3" fmla="*/ 1076325 w 2028825"/>
              <a:gd name="connsiteY3" fmla="*/ 171450 h 1019175"/>
              <a:gd name="connsiteX4" fmla="*/ 1076325 w 2028825"/>
              <a:gd name="connsiteY4" fmla="*/ 1009650 h 1019175"/>
              <a:gd name="connsiteX5" fmla="*/ 923925 w 2028825"/>
              <a:gd name="connsiteY5" fmla="*/ 1019175 h 1019175"/>
              <a:gd name="connsiteX6" fmla="*/ 895350 w 2028825"/>
              <a:gd name="connsiteY6" fmla="*/ 190500 h 1019175"/>
              <a:gd name="connsiteX7" fmla="*/ 28575 w 2028825"/>
              <a:gd name="connsiteY7" fmla="*/ 171450 h 1019175"/>
              <a:gd name="connsiteX8" fmla="*/ 0 w 2028825"/>
              <a:gd name="connsiteY8" fmla="*/ 200025 h 1019175"/>
              <a:gd name="connsiteX9" fmla="*/ 0 w 2028825"/>
              <a:gd name="connsiteY9" fmla="*/ 28575 h 1019175"/>
              <a:gd name="connsiteX0" fmla="*/ 0 w 2028825"/>
              <a:gd name="connsiteY0" fmla="*/ 28575 h 1019175"/>
              <a:gd name="connsiteX1" fmla="*/ 2028825 w 2028825"/>
              <a:gd name="connsiteY1" fmla="*/ 0 h 1019175"/>
              <a:gd name="connsiteX2" fmla="*/ 2028825 w 2028825"/>
              <a:gd name="connsiteY2" fmla="*/ 152400 h 1019175"/>
              <a:gd name="connsiteX3" fmla="*/ 1076325 w 2028825"/>
              <a:gd name="connsiteY3" fmla="*/ 171450 h 1019175"/>
              <a:gd name="connsiteX4" fmla="*/ 1076325 w 2028825"/>
              <a:gd name="connsiteY4" fmla="*/ 1009650 h 1019175"/>
              <a:gd name="connsiteX5" fmla="*/ 923925 w 2028825"/>
              <a:gd name="connsiteY5" fmla="*/ 1019175 h 1019175"/>
              <a:gd name="connsiteX6" fmla="*/ 923310 w 2028825"/>
              <a:gd name="connsiteY6" fmla="*/ 163322 h 1019175"/>
              <a:gd name="connsiteX7" fmla="*/ 28575 w 2028825"/>
              <a:gd name="connsiteY7" fmla="*/ 171450 h 1019175"/>
              <a:gd name="connsiteX8" fmla="*/ 0 w 2028825"/>
              <a:gd name="connsiteY8" fmla="*/ 200025 h 1019175"/>
              <a:gd name="connsiteX9" fmla="*/ 0 w 2028825"/>
              <a:gd name="connsiteY9" fmla="*/ 28575 h 1019175"/>
              <a:gd name="connsiteX0" fmla="*/ 0 w 2028825"/>
              <a:gd name="connsiteY0" fmla="*/ 28575 h 1019175"/>
              <a:gd name="connsiteX1" fmla="*/ 2028825 w 2028825"/>
              <a:gd name="connsiteY1" fmla="*/ 0 h 1019175"/>
              <a:gd name="connsiteX2" fmla="*/ 2028825 w 2028825"/>
              <a:gd name="connsiteY2" fmla="*/ 152400 h 1019175"/>
              <a:gd name="connsiteX3" fmla="*/ 1069335 w 2028825"/>
              <a:gd name="connsiteY3" fmla="*/ 151067 h 1019175"/>
              <a:gd name="connsiteX4" fmla="*/ 1076325 w 2028825"/>
              <a:gd name="connsiteY4" fmla="*/ 1009650 h 1019175"/>
              <a:gd name="connsiteX5" fmla="*/ 923925 w 2028825"/>
              <a:gd name="connsiteY5" fmla="*/ 1019175 h 1019175"/>
              <a:gd name="connsiteX6" fmla="*/ 923310 w 2028825"/>
              <a:gd name="connsiteY6" fmla="*/ 163322 h 1019175"/>
              <a:gd name="connsiteX7" fmla="*/ 28575 w 2028825"/>
              <a:gd name="connsiteY7" fmla="*/ 171450 h 1019175"/>
              <a:gd name="connsiteX8" fmla="*/ 0 w 2028825"/>
              <a:gd name="connsiteY8" fmla="*/ 200025 h 1019175"/>
              <a:gd name="connsiteX9" fmla="*/ 0 w 2028825"/>
              <a:gd name="connsiteY9" fmla="*/ 28575 h 1019175"/>
              <a:gd name="connsiteX0" fmla="*/ 0 w 2028825"/>
              <a:gd name="connsiteY0" fmla="*/ 28575 h 1019175"/>
              <a:gd name="connsiteX1" fmla="*/ 2028825 w 2028825"/>
              <a:gd name="connsiteY1" fmla="*/ 0 h 1019175"/>
              <a:gd name="connsiteX2" fmla="*/ 2028825 w 2028825"/>
              <a:gd name="connsiteY2" fmla="*/ 152400 h 1019175"/>
              <a:gd name="connsiteX3" fmla="*/ 1069335 w 2028825"/>
              <a:gd name="connsiteY3" fmla="*/ 151067 h 1019175"/>
              <a:gd name="connsiteX4" fmla="*/ 1076325 w 2028825"/>
              <a:gd name="connsiteY4" fmla="*/ 1009650 h 1019175"/>
              <a:gd name="connsiteX5" fmla="*/ 923925 w 2028825"/>
              <a:gd name="connsiteY5" fmla="*/ 1019175 h 1019175"/>
              <a:gd name="connsiteX6" fmla="*/ 923310 w 2028825"/>
              <a:gd name="connsiteY6" fmla="*/ 163322 h 1019175"/>
              <a:gd name="connsiteX7" fmla="*/ 28575 w 2028825"/>
              <a:gd name="connsiteY7" fmla="*/ 171450 h 1019175"/>
              <a:gd name="connsiteX8" fmla="*/ 0 w 2028825"/>
              <a:gd name="connsiteY8" fmla="*/ 200025 h 1019175"/>
              <a:gd name="connsiteX9" fmla="*/ 0 w 2028825"/>
              <a:gd name="connsiteY9" fmla="*/ 28575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8825" h="1019175">
                <a:moveTo>
                  <a:pt x="0" y="28575"/>
                </a:moveTo>
                <a:lnTo>
                  <a:pt x="2028825" y="0"/>
                </a:lnTo>
                <a:lnTo>
                  <a:pt x="2028825" y="152400"/>
                </a:lnTo>
                <a:cubicBezTo>
                  <a:pt x="1711325" y="158750"/>
                  <a:pt x="1472560" y="148781"/>
                  <a:pt x="1069335" y="151067"/>
                </a:cubicBezTo>
                <a:lnTo>
                  <a:pt x="1076325" y="1009650"/>
                </a:lnTo>
                <a:lnTo>
                  <a:pt x="923925" y="1019175"/>
                </a:lnTo>
                <a:lnTo>
                  <a:pt x="923310" y="163322"/>
                </a:lnTo>
                <a:lnTo>
                  <a:pt x="28575" y="171450"/>
                </a:lnTo>
                <a:lnTo>
                  <a:pt x="0" y="200025"/>
                </a:lnTo>
                <a:lnTo>
                  <a:pt x="0" y="28575"/>
                </a:lnTo>
                <a:close/>
              </a:path>
            </a:pathLst>
          </a:custGeom>
          <a:solidFill>
            <a:srgbClr val="FF0000">
              <a:alpha val="37000"/>
            </a:srgbClr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609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EDD20B9-571A-74B9-A03C-A2C89D55A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60" y="0"/>
            <a:ext cx="9006679" cy="6201742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9FA207C-FE64-EF34-4E8C-0C3F1D4B3A56}"/>
              </a:ext>
            </a:extLst>
          </p:cNvPr>
          <p:cNvSpPr/>
          <p:nvPr/>
        </p:nvSpPr>
        <p:spPr>
          <a:xfrm>
            <a:off x="2959261" y="2518793"/>
            <a:ext cx="2317414" cy="1163973"/>
          </a:xfrm>
          <a:custGeom>
            <a:avLst/>
            <a:gdLst>
              <a:gd name="connsiteX0" fmla="*/ 0 w 2028825"/>
              <a:gd name="connsiteY0" fmla="*/ 28575 h 1019175"/>
              <a:gd name="connsiteX1" fmla="*/ 2028825 w 2028825"/>
              <a:gd name="connsiteY1" fmla="*/ 0 h 1019175"/>
              <a:gd name="connsiteX2" fmla="*/ 1990725 w 2028825"/>
              <a:gd name="connsiteY2" fmla="*/ 152400 h 1019175"/>
              <a:gd name="connsiteX3" fmla="*/ 1066800 w 2028825"/>
              <a:gd name="connsiteY3" fmla="*/ 152400 h 1019175"/>
              <a:gd name="connsiteX4" fmla="*/ 1076325 w 2028825"/>
              <a:gd name="connsiteY4" fmla="*/ 1009650 h 1019175"/>
              <a:gd name="connsiteX5" fmla="*/ 923925 w 2028825"/>
              <a:gd name="connsiteY5" fmla="*/ 1019175 h 1019175"/>
              <a:gd name="connsiteX6" fmla="*/ 895350 w 2028825"/>
              <a:gd name="connsiteY6" fmla="*/ 190500 h 1019175"/>
              <a:gd name="connsiteX7" fmla="*/ 28575 w 2028825"/>
              <a:gd name="connsiteY7" fmla="*/ 171450 h 1019175"/>
              <a:gd name="connsiteX8" fmla="*/ 0 w 2028825"/>
              <a:gd name="connsiteY8" fmla="*/ 28575 h 1019175"/>
              <a:gd name="connsiteX0" fmla="*/ 0 w 2028825"/>
              <a:gd name="connsiteY0" fmla="*/ 28575 h 1019175"/>
              <a:gd name="connsiteX1" fmla="*/ 2028825 w 2028825"/>
              <a:gd name="connsiteY1" fmla="*/ 0 h 1019175"/>
              <a:gd name="connsiteX2" fmla="*/ 1990725 w 2028825"/>
              <a:gd name="connsiteY2" fmla="*/ 152400 h 1019175"/>
              <a:gd name="connsiteX3" fmla="*/ 1066800 w 2028825"/>
              <a:gd name="connsiteY3" fmla="*/ 152400 h 1019175"/>
              <a:gd name="connsiteX4" fmla="*/ 1076325 w 2028825"/>
              <a:gd name="connsiteY4" fmla="*/ 1009650 h 1019175"/>
              <a:gd name="connsiteX5" fmla="*/ 923925 w 2028825"/>
              <a:gd name="connsiteY5" fmla="*/ 1019175 h 1019175"/>
              <a:gd name="connsiteX6" fmla="*/ 895350 w 2028825"/>
              <a:gd name="connsiteY6" fmla="*/ 190500 h 1019175"/>
              <a:gd name="connsiteX7" fmla="*/ 28575 w 2028825"/>
              <a:gd name="connsiteY7" fmla="*/ 171450 h 1019175"/>
              <a:gd name="connsiteX8" fmla="*/ 0 w 2028825"/>
              <a:gd name="connsiteY8" fmla="*/ 161925 h 1019175"/>
              <a:gd name="connsiteX9" fmla="*/ 0 w 2028825"/>
              <a:gd name="connsiteY9" fmla="*/ 28575 h 1019175"/>
              <a:gd name="connsiteX0" fmla="*/ 0 w 2028825"/>
              <a:gd name="connsiteY0" fmla="*/ 28575 h 1019175"/>
              <a:gd name="connsiteX1" fmla="*/ 2028825 w 2028825"/>
              <a:gd name="connsiteY1" fmla="*/ 0 h 1019175"/>
              <a:gd name="connsiteX2" fmla="*/ 1990725 w 2028825"/>
              <a:gd name="connsiteY2" fmla="*/ 152400 h 1019175"/>
              <a:gd name="connsiteX3" fmla="*/ 1066800 w 2028825"/>
              <a:gd name="connsiteY3" fmla="*/ 152400 h 1019175"/>
              <a:gd name="connsiteX4" fmla="*/ 1076325 w 2028825"/>
              <a:gd name="connsiteY4" fmla="*/ 1009650 h 1019175"/>
              <a:gd name="connsiteX5" fmla="*/ 923925 w 2028825"/>
              <a:gd name="connsiteY5" fmla="*/ 1019175 h 1019175"/>
              <a:gd name="connsiteX6" fmla="*/ 895350 w 2028825"/>
              <a:gd name="connsiteY6" fmla="*/ 190500 h 1019175"/>
              <a:gd name="connsiteX7" fmla="*/ 28575 w 2028825"/>
              <a:gd name="connsiteY7" fmla="*/ 171450 h 1019175"/>
              <a:gd name="connsiteX8" fmla="*/ 0 w 2028825"/>
              <a:gd name="connsiteY8" fmla="*/ 200025 h 1019175"/>
              <a:gd name="connsiteX9" fmla="*/ 0 w 2028825"/>
              <a:gd name="connsiteY9" fmla="*/ 28575 h 1019175"/>
              <a:gd name="connsiteX0" fmla="*/ 0 w 2028825"/>
              <a:gd name="connsiteY0" fmla="*/ 28575 h 1019175"/>
              <a:gd name="connsiteX1" fmla="*/ 2028825 w 2028825"/>
              <a:gd name="connsiteY1" fmla="*/ 0 h 1019175"/>
              <a:gd name="connsiteX2" fmla="*/ 2028825 w 2028825"/>
              <a:gd name="connsiteY2" fmla="*/ 152400 h 1019175"/>
              <a:gd name="connsiteX3" fmla="*/ 1066800 w 2028825"/>
              <a:gd name="connsiteY3" fmla="*/ 152400 h 1019175"/>
              <a:gd name="connsiteX4" fmla="*/ 1076325 w 2028825"/>
              <a:gd name="connsiteY4" fmla="*/ 1009650 h 1019175"/>
              <a:gd name="connsiteX5" fmla="*/ 923925 w 2028825"/>
              <a:gd name="connsiteY5" fmla="*/ 1019175 h 1019175"/>
              <a:gd name="connsiteX6" fmla="*/ 895350 w 2028825"/>
              <a:gd name="connsiteY6" fmla="*/ 190500 h 1019175"/>
              <a:gd name="connsiteX7" fmla="*/ 28575 w 2028825"/>
              <a:gd name="connsiteY7" fmla="*/ 171450 h 1019175"/>
              <a:gd name="connsiteX8" fmla="*/ 0 w 2028825"/>
              <a:gd name="connsiteY8" fmla="*/ 200025 h 1019175"/>
              <a:gd name="connsiteX9" fmla="*/ 0 w 2028825"/>
              <a:gd name="connsiteY9" fmla="*/ 28575 h 1019175"/>
              <a:gd name="connsiteX0" fmla="*/ 0 w 2028825"/>
              <a:gd name="connsiteY0" fmla="*/ 28575 h 1019175"/>
              <a:gd name="connsiteX1" fmla="*/ 2028825 w 2028825"/>
              <a:gd name="connsiteY1" fmla="*/ 0 h 1019175"/>
              <a:gd name="connsiteX2" fmla="*/ 2028825 w 2028825"/>
              <a:gd name="connsiteY2" fmla="*/ 152400 h 1019175"/>
              <a:gd name="connsiteX3" fmla="*/ 1076325 w 2028825"/>
              <a:gd name="connsiteY3" fmla="*/ 171450 h 1019175"/>
              <a:gd name="connsiteX4" fmla="*/ 1076325 w 2028825"/>
              <a:gd name="connsiteY4" fmla="*/ 1009650 h 1019175"/>
              <a:gd name="connsiteX5" fmla="*/ 923925 w 2028825"/>
              <a:gd name="connsiteY5" fmla="*/ 1019175 h 1019175"/>
              <a:gd name="connsiteX6" fmla="*/ 895350 w 2028825"/>
              <a:gd name="connsiteY6" fmla="*/ 190500 h 1019175"/>
              <a:gd name="connsiteX7" fmla="*/ 28575 w 2028825"/>
              <a:gd name="connsiteY7" fmla="*/ 171450 h 1019175"/>
              <a:gd name="connsiteX8" fmla="*/ 0 w 2028825"/>
              <a:gd name="connsiteY8" fmla="*/ 200025 h 1019175"/>
              <a:gd name="connsiteX9" fmla="*/ 0 w 2028825"/>
              <a:gd name="connsiteY9" fmla="*/ 28575 h 1019175"/>
              <a:gd name="connsiteX0" fmla="*/ 0 w 2028825"/>
              <a:gd name="connsiteY0" fmla="*/ 28575 h 1019175"/>
              <a:gd name="connsiteX1" fmla="*/ 2028825 w 2028825"/>
              <a:gd name="connsiteY1" fmla="*/ 0 h 1019175"/>
              <a:gd name="connsiteX2" fmla="*/ 2028825 w 2028825"/>
              <a:gd name="connsiteY2" fmla="*/ 152400 h 1019175"/>
              <a:gd name="connsiteX3" fmla="*/ 1076325 w 2028825"/>
              <a:gd name="connsiteY3" fmla="*/ 171450 h 1019175"/>
              <a:gd name="connsiteX4" fmla="*/ 1076325 w 2028825"/>
              <a:gd name="connsiteY4" fmla="*/ 1009650 h 1019175"/>
              <a:gd name="connsiteX5" fmla="*/ 923925 w 2028825"/>
              <a:gd name="connsiteY5" fmla="*/ 1019175 h 1019175"/>
              <a:gd name="connsiteX6" fmla="*/ 895350 w 2028825"/>
              <a:gd name="connsiteY6" fmla="*/ 190500 h 1019175"/>
              <a:gd name="connsiteX7" fmla="*/ 28575 w 2028825"/>
              <a:gd name="connsiteY7" fmla="*/ 171450 h 1019175"/>
              <a:gd name="connsiteX8" fmla="*/ 0 w 2028825"/>
              <a:gd name="connsiteY8" fmla="*/ 200025 h 1019175"/>
              <a:gd name="connsiteX9" fmla="*/ 0 w 2028825"/>
              <a:gd name="connsiteY9" fmla="*/ 28575 h 1019175"/>
              <a:gd name="connsiteX0" fmla="*/ 0 w 2028825"/>
              <a:gd name="connsiteY0" fmla="*/ 28575 h 1019175"/>
              <a:gd name="connsiteX1" fmla="*/ 2028825 w 2028825"/>
              <a:gd name="connsiteY1" fmla="*/ 0 h 1019175"/>
              <a:gd name="connsiteX2" fmla="*/ 2028825 w 2028825"/>
              <a:gd name="connsiteY2" fmla="*/ 152400 h 1019175"/>
              <a:gd name="connsiteX3" fmla="*/ 1076325 w 2028825"/>
              <a:gd name="connsiteY3" fmla="*/ 171450 h 1019175"/>
              <a:gd name="connsiteX4" fmla="*/ 1076325 w 2028825"/>
              <a:gd name="connsiteY4" fmla="*/ 1009650 h 1019175"/>
              <a:gd name="connsiteX5" fmla="*/ 923925 w 2028825"/>
              <a:gd name="connsiteY5" fmla="*/ 1019175 h 1019175"/>
              <a:gd name="connsiteX6" fmla="*/ 923310 w 2028825"/>
              <a:gd name="connsiteY6" fmla="*/ 163322 h 1019175"/>
              <a:gd name="connsiteX7" fmla="*/ 28575 w 2028825"/>
              <a:gd name="connsiteY7" fmla="*/ 171450 h 1019175"/>
              <a:gd name="connsiteX8" fmla="*/ 0 w 2028825"/>
              <a:gd name="connsiteY8" fmla="*/ 200025 h 1019175"/>
              <a:gd name="connsiteX9" fmla="*/ 0 w 2028825"/>
              <a:gd name="connsiteY9" fmla="*/ 28575 h 1019175"/>
              <a:gd name="connsiteX0" fmla="*/ 0 w 2028825"/>
              <a:gd name="connsiteY0" fmla="*/ 28575 h 1019175"/>
              <a:gd name="connsiteX1" fmla="*/ 2028825 w 2028825"/>
              <a:gd name="connsiteY1" fmla="*/ 0 h 1019175"/>
              <a:gd name="connsiteX2" fmla="*/ 2028825 w 2028825"/>
              <a:gd name="connsiteY2" fmla="*/ 152400 h 1019175"/>
              <a:gd name="connsiteX3" fmla="*/ 1069335 w 2028825"/>
              <a:gd name="connsiteY3" fmla="*/ 151067 h 1019175"/>
              <a:gd name="connsiteX4" fmla="*/ 1076325 w 2028825"/>
              <a:gd name="connsiteY4" fmla="*/ 1009650 h 1019175"/>
              <a:gd name="connsiteX5" fmla="*/ 923925 w 2028825"/>
              <a:gd name="connsiteY5" fmla="*/ 1019175 h 1019175"/>
              <a:gd name="connsiteX6" fmla="*/ 923310 w 2028825"/>
              <a:gd name="connsiteY6" fmla="*/ 163322 h 1019175"/>
              <a:gd name="connsiteX7" fmla="*/ 28575 w 2028825"/>
              <a:gd name="connsiteY7" fmla="*/ 171450 h 1019175"/>
              <a:gd name="connsiteX8" fmla="*/ 0 w 2028825"/>
              <a:gd name="connsiteY8" fmla="*/ 200025 h 1019175"/>
              <a:gd name="connsiteX9" fmla="*/ 0 w 2028825"/>
              <a:gd name="connsiteY9" fmla="*/ 28575 h 1019175"/>
              <a:gd name="connsiteX0" fmla="*/ 0 w 2028825"/>
              <a:gd name="connsiteY0" fmla="*/ 28575 h 1019175"/>
              <a:gd name="connsiteX1" fmla="*/ 2028825 w 2028825"/>
              <a:gd name="connsiteY1" fmla="*/ 0 h 1019175"/>
              <a:gd name="connsiteX2" fmla="*/ 2028825 w 2028825"/>
              <a:gd name="connsiteY2" fmla="*/ 152400 h 1019175"/>
              <a:gd name="connsiteX3" fmla="*/ 1069335 w 2028825"/>
              <a:gd name="connsiteY3" fmla="*/ 151067 h 1019175"/>
              <a:gd name="connsiteX4" fmla="*/ 1076325 w 2028825"/>
              <a:gd name="connsiteY4" fmla="*/ 1009650 h 1019175"/>
              <a:gd name="connsiteX5" fmla="*/ 923925 w 2028825"/>
              <a:gd name="connsiteY5" fmla="*/ 1019175 h 1019175"/>
              <a:gd name="connsiteX6" fmla="*/ 923310 w 2028825"/>
              <a:gd name="connsiteY6" fmla="*/ 163322 h 1019175"/>
              <a:gd name="connsiteX7" fmla="*/ 28575 w 2028825"/>
              <a:gd name="connsiteY7" fmla="*/ 171450 h 1019175"/>
              <a:gd name="connsiteX8" fmla="*/ 0 w 2028825"/>
              <a:gd name="connsiteY8" fmla="*/ 200025 h 1019175"/>
              <a:gd name="connsiteX9" fmla="*/ 0 w 2028825"/>
              <a:gd name="connsiteY9" fmla="*/ 28575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8825" h="1019175">
                <a:moveTo>
                  <a:pt x="0" y="28575"/>
                </a:moveTo>
                <a:lnTo>
                  <a:pt x="2028825" y="0"/>
                </a:lnTo>
                <a:lnTo>
                  <a:pt x="2028825" y="152400"/>
                </a:lnTo>
                <a:cubicBezTo>
                  <a:pt x="1711325" y="158750"/>
                  <a:pt x="1472560" y="148781"/>
                  <a:pt x="1069335" y="151067"/>
                </a:cubicBezTo>
                <a:lnTo>
                  <a:pt x="1076325" y="1009650"/>
                </a:lnTo>
                <a:lnTo>
                  <a:pt x="923925" y="1019175"/>
                </a:lnTo>
                <a:lnTo>
                  <a:pt x="923310" y="163322"/>
                </a:lnTo>
                <a:lnTo>
                  <a:pt x="28575" y="171450"/>
                </a:lnTo>
                <a:lnTo>
                  <a:pt x="0" y="200025"/>
                </a:lnTo>
                <a:lnTo>
                  <a:pt x="0" y="28575"/>
                </a:lnTo>
                <a:close/>
              </a:path>
            </a:pathLst>
          </a:custGeom>
          <a:solidFill>
            <a:srgbClr val="FF0000">
              <a:alpha val="37000"/>
            </a:srgb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886FAE7A-3757-A9EE-3BB3-0A9FC4B6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750" y="3665990"/>
            <a:ext cx="1029806" cy="2516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 4</a:t>
            </a:r>
            <a:r>
              <a:rPr lang="en-US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4A505D16-0F86-722A-698D-0B548D1D71EB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941361" y="1753053"/>
            <a:ext cx="947464" cy="276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 Main St.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17E854B7-BA48-A06C-CEA2-2AA48D5F0B97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3616447" y="4764155"/>
            <a:ext cx="921478" cy="2687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1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2CC8BCAD-B259-6FDC-98DC-87677CF7D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63" y="2518793"/>
            <a:ext cx="1029806" cy="2516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1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B149902F-75F0-3A1D-1159-5E68067383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5"/>
            <a:ext cx="9144000" cy="83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46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EB7516-E0EB-4D68-BC21-08D33130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3559"/>
            <a:ext cx="7886700" cy="77107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Description &amp; Rationale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D4B1CB-0D1F-4DB2-AEC0-EF1C874A8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24" y="1102827"/>
            <a:ext cx="8566952" cy="4652346"/>
          </a:xfrm>
        </p:spPr>
        <p:txBody>
          <a:bodyPr>
            <a:normAutofit lnSpcReduction="1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Vacate a portion of SW 3</a:t>
            </a:r>
            <a:r>
              <a:rPr lang="en-US" sz="34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Ave &amp; SW 1</a:t>
            </a:r>
            <a:r>
              <a:rPr lang="en-US" sz="34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Street (0.58 +/-acre)</a:t>
            </a: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ROW was proposed to be vacated as part of Ordinance 001607 in 2001</a:t>
            </a: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Alachua County now has plans to redevelop the area for new buildings on the site</a:t>
            </a: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An east-west urban walkway will replace SW 3</a:t>
            </a:r>
            <a:r>
              <a:rPr lang="en-US" sz="34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Avenue for connectivity between SW 2</a:t>
            </a:r>
            <a:r>
              <a:rPr lang="en-US" sz="34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Street and S. Main Street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E0AC1FB-ECFA-44D0-9D65-09F68686EC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5"/>
            <a:ext cx="9144000" cy="83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4D44A-DD70-4302-A611-0F89EB792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b="27"/>
          <a:stretch/>
        </p:blipFill>
        <p:spPr>
          <a:xfrm>
            <a:off x="0" y="6031683"/>
            <a:ext cx="9144000" cy="83470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7EB7516-E0EB-4D68-BC21-08D33130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3560"/>
            <a:ext cx="7886700" cy="62896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D4B1CB-0D1F-4DB2-AEC0-EF1C874A8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61" y="1039311"/>
            <a:ext cx="8711158" cy="5061527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eda will submit the application for the ROW vacation to the City of Gainesville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City of Gainesville will review the application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City of Gainesville will notify neighboring property owners of the public hearing before the City Plan Board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Plan Board meeting (Aug or September 2023)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City Commission meeting (Dec 2023 or Jan 2024)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03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18C01-2C94-42D5-82D6-AB9E0BD3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0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25516-F111-4C1C-AF70-CF2E9E319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990" y="1325563"/>
            <a:ext cx="78867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Person:	Stephanie Sutton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Phone:  	(352) 373-3541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Email: 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ssutton@edafl.com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Web site: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www.edafl.com/neighborhoodworkshops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Mail:  	720 SW 2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Avenue</a:t>
            </a:r>
          </a:p>
          <a:p>
            <a:pPr marL="1371600" lvl="3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South Tower, Suite 300</a:t>
            </a:r>
          </a:p>
          <a:p>
            <a:pPr marL="1371600" lvl="3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Gainesville, FL  32601</a:t>
            </a:r>
          </a:p>
          <a:p>
            <a:pPr marL="1371600" lvl="3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1DE1CC3-BA0D-453A-9E02-92B77618FF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394" y="6030358"/>
            <a:ext cx="9144000" cy="83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4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EB7516-E0EB-4D68-BC21-08D33130CC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5822" y="1752992"/>
            <a:ext cx="7886700" cy="23864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959E573-D57C-4A02-902B-4C5EB812E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97470"/>
            <a:ext cx="9144000" cy="83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8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307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Segoe UI Black</vt:lpstr>
      <vt:lpstr>Segoe UI Semibold</vt:lpstr>
      <vt:lpstr>Office Theme</vt:lpstr>
      <vt:lpstr>Office Theme</vt:lpstr>
      <vt:lpstr>Office Theme</vt:lpstr>
      <vt:lpstr>PowerPoint Presentation</vt:lpstr>
      <vt:lpstr>Meeting Guidelines</vt:lpstr>
      <vt:lpstr>PowerPoint Presentation</vt:lpstr>
      <vt:lpstr>PowerPoint Presentation</vt:lpstr>
      <vt:lpstr>PowerPoint Presentation</vt:lpstr>
      <vt:lpstr>Description &amp; Rationale</vt:lpstr>
      <vt:lpstr>Next Steps</vt:lpstr>
      <vt:lpstr>Contact Information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 Sweger</dc:creator>
  <cp:lastModifiedBy>Heather Hartman</cp:lastModifiedBy>
  <cp:revision>127</cp:revision>
  <dcterms:created xsi:type="dcterms:W3CDTF">2020-04-28T17:05:57Z</dcterms:created>
  <dcterms:modified xsi:type="dcterms:W3CDTF">2023-05-30T17:20:12Z</dcterms:modified>
</cp:coreProperties>
</file>