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373" r:id="rId4"/>
    <p:sldId id="386" r:id="rId5"/>
    <p:sldId id="388" r:id="rId6"/>
    <p:sldId id="410" r:id="rId7"/>
    <p:sldId id="392" r:id="rId8"/>
    <p:sldId id="407" r:id="rId9"/>
    <p:sldId id="393" r:id="rId10"/>
    <p:sldId id="411" r:id="rId11"/>
    <p:sldId id="278" r:id="rId12"/>
    <p:sldId id="352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E"/>
    <a:srgbClr val="70D39D"/>
    <a:srgbClr val="1D9A78"/>
    <a:srgbClr val="00B0F0"/>
    <a:srgbClr val="E6E6E6"/>
    <a:srgbClr val="3E4A35"/>
    <a:srgbClr val="D2B36E"/>
    <a:srgbClr val="D3B267"/>
    <a:srgbClr val="8C6E30"/>
    <a:srgbClr val="DFB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fl.com/neighborhoodworkshops" TargetMode="External"/><Relationship Id="rId2" Type="http://schemas.openxmlformats.org/officeDocument/2006/relationships/hyperlink" Target="mailto:csweger@edaf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483449" y="2844225"/>
            <a:ext cx="81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Blues Creek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Design Plat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  September 13, 2023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40F03A-A2F0-1F1C-3DA8-C06CE26D9042}"/>
              </a:ext>
            </a:extLst>
          </p:cNvPr>
          <p:cNvCxnSpPr>
            <a:cxnSpLocks/>
          </p:cNvCxnSpPr>
          <p:nvPr/>
        </p:nvCxnSpPr>
        <p:spPr>
          <a:xfrm>
            <a:off x="0" y="2639535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5CEBFE-6CB6-2B33-26BF-1288A05A993D}"/>
              </a:ext>
            </a:extLst>
          </p:cNvPr>
          <p:cNvCxnSpPr>
            <a:cxnSpLocks/>
          </p:cNvCxnSpPr>
          <p:nvPr/>
        </p:nvCxnSpPr>
        <p:spPr>
          <a:xfrm>
            <a:off x="0" y="4106026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459426"/>
            <a:ext cx="8334195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City Subdivision Approval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10" y="2669282"/>
            <a:ext cx="8566952" cy="3137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Four Primary Applications: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	Land Use &amp; Zoning Map Changes </a:t>
            </a: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(Approved)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Design Plat </a:t>
            </a: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 Proposed Application)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	Construction Plans </a:t>
            </a: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(Next Step)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	Final Plat </a:t>
            </a:r>
            <a:r>
              <a:rPr lang="en-US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(Final Step)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EF3A1D-2767-A184-5984-A27C4660AC24}"/>
              </a:ext>
            </a:extLst>
          </p:cNvPr>
          <p:cNvCxnSpPr>
            <a:cxnSpLocks/>
          </p:cNvCxnSpPr>
          <p:nvPr/>
        </p:nvCxnSpPr>
        <p:spPr>
          <a:xfrm>
            <a:off x="0" y="1786984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146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229570"/>
            <a:ext cx="8877300" cy="540763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EDA will submit the application for Design Plat to the City of Gainesville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review the application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notify neighboring property owners of the public hearing before the City Development Review Board (DRB)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DRB meeting date (TBD by City)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Commission meeting (TBD by City)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1"/>
            <a:ext cx="7886700" cy="110013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339521"/>
            <a:ext cx="9342407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   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permitting@edafl.com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www.edafl.com/neighborhoodworkshops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 	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Gainesville, FL  32601</a:t>
            </a:r>
          </a:p>
          <a:p>
            <a:pPr marL="1371600" lvl="3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5F235-8C6B-B1DD-248D-5A91CD1736B5}"/>
              </a:ext>
            </a:extLst>
          </p:cNvPr>
          <p:cNvCxnSpPr>
            <a:cxnSpLocks/>
          </p:cNvCxnSpPr>
          <p:nvPr/>
        </p:nvCxnSpPr>
        <p:spPr>
          <a:xfrm>
            <a:off x="0" y="10335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875"/>
            <a:ext cx="7886700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06" y="1477634"/>
            <a:ext cx="7597598" cy="40950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Property Location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Land Use &amp; Zoning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EF3A1D-2767-A184-5984-A27C4660AC24}"/>
              </a:ext>
            </a:extLst>
          </p:cNvPr>
          <p:cNvCxnSpPr>
            <a:cxnSpLocks/>
          </p:cNvCxnSpPr>
          <p:nvPr/>
        </p:nvCxnSpPr>
        <p:spPr>
          <a:xfrm>
            <a:off x="0" y="1045112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B5A7E-80C4-8E3A-0B78-72A46E48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851" y="-48835"/>
            <a:ext cx="8372213" cy="627916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393365" y="2448262"/>
            <a:ext cx="1689770" cy="1126772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Property Location Map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9E64651-ED39-7CC6-551B-DCF2C67E6E7F}"/>
              </a:ext>
            </a:extLst>
          </p:cNvPr>
          <p:cNvSpPr/>
          <p:nvPr/>
        </p:nvSpPr>
        <p:spPr>
          <a:xfrm>
            <a:off x="2777706" y="627675"/>
            <a:ext cx="1923690" cy="700793"/>
          </a:xfrm>
          <a:prstGeom prst="wedgeRectCallout">
            <a:avLst>
              <a:gd name="adj1" fmla="val -20833"/>
              <a:gd name="adj2" fmla="val 2434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 Area (Approx. 4.2 Ac.)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6DE8A6-AFF6-7E66-1980-1830DF10D700}"/>
              </a:ext>
            </a:extLst>
          </p:cNvPr>
          <p:cNvCxnSpPr>
            <a:cxnSpLocks/>
          </p:cNvCxnSpPr>
          <p:nvPr/>
        </p:nvCxnSpPr>
        <p:spPr>
          <a:xfrm flipV="1">
            <a:off x="4382219" y="2985381"/>
            <a:ext cx="767751" cy="58965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7F1B260-7121-FAAB-B96A-A076681C973E}"/>
              </a:ext>
            </a:extLst>
          </p:cNvPr>
          <p:cNvSpPr/>
          <p:nvPr/>
        </p:nvSpPr>
        <p:spPr>
          <a:xfrm>
            <a:off x="2214114" y="3258529"/>
            <a:ext cx="2271622" cy="834705"/>
          </a:xfrm>
          <a:prstGeom prst="wedgeRectCallout">
            <a:avLst>
              <a:gd name="adj1" fmla="val -20833"/>
              <a:gd name="adj2" fmla="val 2434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Conservation Land Use &amp; Zoning Area (Approx. 32.5 Ac.)</a:t>
            </a:r>
          </a:p>
        </p:txBody>
      </p:sp>
    </p:spTree>
    <p:extLst>
      <p:ext uri="{BB962C8B-B14F-4D97-AF65-F5344CB8AC3E}">
        <p14:creationId xmlns:p14="http://schemas.microsoft.com/office/powerpoint/2010/main" val="3863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927CA048-CFC4-39B7-5E8A-3DAF82408158}"/>
              </a:ext>
            </a:extLst>
          </p:cNvPr>
          <p:cNvSpPr txBox="1">
            <a:spLocks/>
          </p:cNvSpPr>
          <p:nvPr/>
        </p:nvSpPr>
        <p:spPr>
          <a:xfrm>
            <a:off x="128539" y="213207"/>
            <a:ext cx="8724550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Existing Land Use &amp; Zoning Maps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01A88-F63C-98E3-BB4A-12464FD4E973}"/>
              </a:ext>
            </a:extLst>
          </p:cNvPr>
          <p:cNvCxnSpPr>
            <a:cxnSpLocks/>
          </p:cNvCxnSpPr>
          <p:nvPr/>
        </p:nvCxnSpPr>
        <p:spPr>
          <a:xfrm>
            <a:off x="0" y="9192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8C2E8-3923-97AE-A0DE-4C8F2D726C37}"/>
              </a:ext>
            </a:extLst>
          </p:cNvPr>
          <p:cNvCxnSpPr>
            <a:cxnSpLocks/>
          </p:cNvCxnSpPr>
          <p:nvPr/>
        </p:nvCxnSpPr>
        <p:spPr>
          <a:xfrm>
            <a:off x="-1" y="5341673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6EC0010-D79C-926C-5AEC-6EDCC2D3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3"/>
          <a:stretch/>
        </p:blipFill>
        <p:spPr>
          <a:xfrm>
            <a:off x="4705963" y="1029188"/>
            <a:ext cx="4169314" cy="4222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DEAF18-EBD8-B9F5-DAAE-52E9ED8F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92"/>
          <a:stretch/>
        </p:blipFill>
        <p:spPr>
          <a:xfrm>
            <a:off x="128539" y="1029188"/>
            <a:ext cx="4367699" cy="4209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26796E-365A-3633-09AF-BD1B447B29AD}"/>
              </a:ext>
            </a:extLst>
          </p:cNvPr>
          <p:cNvSpPr/>
          <p:nvPr/>
        </p:nvSpPr>
        <p:spPr>
          <a:xfrm>
            <a:off x="500333" y="1233150"/>
            <a:ext cx="793629" cy="21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2235DC-0E44-6693-F10A-5B496BC91002}"/>
              </a:ext>
            </a:extLst>
          </p:cNvPr>
          <p:cNvSpPr/>
          <p:nvPr/>
        </p:nvSpPr>
        <p:spPr>
          <a:xfrm>
            <a:off x="4749095" y="1233150"/>
            <a:ext cx="789063" cy="21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D35D8-5B1A-7FD9-B460-A25A8B53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445"/>
            <a:ext cx="9144000" cy="607355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69B69E4F-08AF-0CE5-625C-9681C97C5A22}"/>
              </a:ext>
            </a:extLst>
          </p:cNvPr>
          <p:cNvSpPr txBox="1">
            <a:spLocks/>
          </p:cNvSpPr>
          <p:nvPr/>
        </p:nvSpPr>
        <p:spPr>
          <a:xfrm>
            <a:off x="1301691" y="80788"/>
            <a:ext cx="7214532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Approved PD Layout Plan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9AFA15-4BFD-553F-1052-710676B3EFF3}"/>
              </a:ext>
            </a:extLst>
          </p:cNvPr>
          <p:cNvSpPr/>
          <p:nvPr/>
        </p:nvSpPr>
        <p:spPr>
          <a:xfrm>
            <a:off x="587229" y="1711354"/>
            <a:ext cx="805343" cy="528507"/>
          </a:xfrm>
          <a:custGeom>
            <a:avLst/>
            <a:gdLst>
              <a:gd name="connsiteX0" fmla="*/ 58723 w 805343"/>
              <a:gd name="connsiteY0" fmla="*/ 75501 h 528507"/>
              <a:gd name="connsiteX1" fmla="*/ 83890 w 805343"/>
              <a:gd name="connsiteY1" fmla="*/ 209725 h 528507"/>
              <a:gd name="connsiteX2" fmla="*/ 0 w 805343"/>
              <a:gd name="connsiteY2" fmla="*/ 343949 h 528507"/>
              <a:gd name="connsiteX3" fmla="*/ 58723 w 805343"/>
              <a:gd name="connsiteY3" fmla="*/ 520118 h 528507"/>
              <a:gd name="connsiteX4" fmla="*/ 486562 w 805343"/>
              <a:gd name="connsiteY4" fmla="*/ 528507 h 528507"/>
              <a:gd name="connsiteX5" fmla="*/ 763399 w 805343"/>
              <a:gd name="connsiteY5" fmla="*/ 436228 h 528507"/>
              <a:gd name="connsiteX6" fmla="*/ 729843 w 805343"/>
              <a:gd name="connsiteY6" fmla="*/ 142613 h 528507"/>
              <a:gd name="connsiteX7" fmla="*/ 788565 w 805343"/>
              <a:gd name="connsiteY7" fmla="*/ 125835 h 528507"/>
              <a:gd name="connsiteX8" fmla="*/ 805343 w 805343"/>
              <a:gd name="connsiteY8" fmla="*/ 50334 h 528507"/>
              <a:gd name="connsiteX9" fmla="*/ 453006 w 805343"/>
              <a:gd name="connsiteY9" fmla="*/ 0 h 528507"/>
              <a:gd name="connsiteX10" fmla="*/ 58723 w 805343"/>
              <a:gd name="connsiteY10" fmla="*/ 75501 h 5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343" h="528507">
                <a:moveTo>
                  <a:pt x="58723" y="75501"/>
                </a:moveTo>
                <a:lnTo>
                  <a:pt x="83890" y="209725"/>
                </a:lnTo>
                <a:lnTo>
                  <a:pt x="0" y="343949"/>
                </a:lnTo>
                <a:lnTo>
                  <a:pt x="58723" y="520118"/>
                </a:lnTo>
                <a:lnTo>
                  <a:pt x="486562" y="528507"/>
                </a:lnTo>
                <a:lnTo>
                  <a:pt x="763399" y="436228"/>
                </a:lnTo>
                <a:lnTo>
                  <a:pt x="729843" y="142613"/>
                </a:lnTo>
                <a:lnTo>
                  <a:pt x="788565" y="125835"/>
                </a:lnTo>
                <a:lnTo>
                  <a:pt x="805343" y="50334"/>
                </a:lnTo>
                <a:lnTo>
                  <a:pt x="453006" y="0"/>
                </a:lnTo>
                <a:lnTo>
                  <a:pt x="58723" y="7550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4B1100-A470-113A-C42D-7647D32E9FF8}"/>
              </a:ext>
            </a:extLst>
          </p:cNvPr>
          <p:cNvCxnSpPr>
            <a:cxnSpLocks/>
            <a:stCxn id="8" idx="2"/>
            <a:endCxn id="5" idx="9"/>
          </p:cNvCxnSpPr>
          <p:nvPr/>
        </p:nvCxnSpPr>
        <p:spPr>
          <a:xfrm>
            <a:off x="747318" y="876334"/>
            <a:ext cx="292917" cy="8350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>
            <a:extLst>
              <a:ext uri="{FF2B5EF4-FFF2-40B4-BE49-F238E27FC236}">
                <a16:creationId xmlns:a16="http://schemas.microsoft.com/office/drawing/2014/main" id="{99ABFFC5-6597-1479-9FEF-0D82CBA1DB1C}"/>
              </a:ext>
            </a:extLst>
          </p:cNvPr>
          <p:cNvSpPr txBox="1">
            <a:spLocks/>
          </p:cNvSpPr>
          <p:nvPr/>
        </p:nvSpPr>
        <p:spPr>
          <a:xfrm>
            <a:off x="285224" y="208231"/>
            <a:ext cx="924188" cy="66810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  Zoning Area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A2331168-C9C9-CC57-3B63-FBE597ADFFA4}"/>
              </a:ext>
            </a:extLst>
          </p:cNvPr>
          <p:cNvSpPr txBox="1">
            <a:spLocks/>
          </p:cNvSpPr>
          <p:nvPr/>
        </p:nvSpPr>
        <p:spPr>
          <a:xfrm>
            <a:off x="1209412" y="3516273"/>
            <a:ext cx="1430271" cy="46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  Zoning Area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D8E8B6-423D-FAE9-B3A5-A986D8E27BAB}"/>
              </a:ext>
            </a:extLst>
          </p:cNvPr>
          <p:cNvCxnSpPr>
            <a:cxnSpLocks/>
          </p:cNvCxnSpPr>
          <p:nvPr/>
        </p:nvCxnSpPr>
        <p:spPr>
          <a:xfrm flipH="1" flipV="1">
            <a:off x="738231" y="3101480"/>
            <a:ext cx="563460" cy="4650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557D42D-86CA-563C-9A12-64412DFB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2746315"/>
            <a:ext cx="4878037" cy="401977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624C5B-5AD2-CD6E-BDF5-949C2D562CFB}"/>
              </a:ext>
            </a:extLst>
          </p:cNvPr>
          <p:cNvCxnSpPr>
            <a:cxnSpLocks/>
          </p:cNvCxnSpPr>
          <p:nvPr/>
        </p:nvCxnSpPr>
        <p:spPr>
          <a:xfrm>
            <a:off x="0" y="80183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C8A6E90-AE84-7534-725B-67374282ABC4}"/>
              </a:ext>
            </a:extLst>
          </p:cNvPr>
          <p:cNvSpPr/>
          <p:nvPr/>
        </p:nvSpPr>
        <p:spPr>
          <a:xfrm>
            <a:off x="4896270" y="4291021"/>
            <a:ext cx="1434517" cy="576866"/>
          </a:xfrm>
          <a:prstGeom prst="ellipse">
            <a:avLst/>
          </a:prstGeom>
          <a:noFill/>
          <a:ln>
            <a:solidFill>
              <a:srgbClr val="1D9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CA915A-E0CC-AE44-BD2B-999E2784B595}"/>
              </a:ext>
            </a:extLst>
          </p:cNvPr>
          <p:cNvSpPr/>
          <p:nvPr/>
        </p:nvSpPr>
        <p:spPr>
          <a:xfrm>
            <a:off x="3377145" y="5763237"/>
            <a:ext cx="2436426" cy="100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71A606A1-B558-A369-324B-A48D20695D99}"/>
              </a:ext>
            </a:extLst>
          </p:cNvPr>
          <p:cNvSpPr txBox="1">
            <a:spLocks/>
          </p:cNvSpPr>
          <p:nvPr/>
        </p:nvSpPr>
        <p:spPr>
          <a:xfrm>
            <a:off x="6431454" y="4359580"/>
            <a:ext cx="2303193" cy="4397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will be platted &amp; sold (Single Family Attached)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38F3E1-AE26-2EFC-4216-791F29CDBCCE}"/>
              </a:ext>
            </a:extLst>
          </p:cNvPr>
          <p:cNvSpPr/>
          <p:nvPr/>
        </p:nvSpPr>
        <p:spPr>
          <a:xfrm>
            <a:off x="4896269" y="4291021"/>
            <a:ext cx="1434517" cy="5768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4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C9134-8FDA-4A91-7B85-0BD30E1C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137"/>
            <a:ext cx="9144000" cy="636486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831D646-9CDC-FD4D-CB38-5D1C49B0FE2A}"/>
              </a:ext>
            </a:extLst>
          </p:cNvPr>
          <p:cNvSpPr/>
          <p:nvPr/>
        </p:nvSpPr>
        <p:spPr>
          <a:xfrm>
            <a:off x="-278559" y="2471325"/>
            <a:ext cx="9595087" cy="4832392"/>
          </a:xfrm>
          <a:custGeom>
            <a:avLst/>
            <a:gdLst>
              <a:gd name="connsiteX0" fmla="*/ 296726 w 9701118"/>
              <a:gd name="connsiteY0" fmla="*/ 18167 h 4832392"/>
              <a:gd name="connsiteX1" fmla="*/ 1949912 w 9701118"/>
              <a:gd name="connsiteY1" fmla="*/ 0 h 4832392"/>
              <a:gd name="connsiteX2" fmla="*/ 2107359 w 9701118"/>
              <a:gd name="connsiteY2" fmla="*/ 145336 h 4832392"/>
              <a:gd name="connsiteX3" fmla="*/ 2210305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07359 w 9701118"/>
              <a:gd name="connsiteY2" fmla="*/ 145336 h 4832392"/>
              <a:gd name="connsiteX3" fmla="*/ 2210305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10305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10305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258750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37247 w 9701118"/>
              <a:gd name="connsiteY4" fmla="*/ 1059736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293639 w 9701118"/>
              <a:gd name="connsiteY4" fmla="*/ 1042484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293639 w 9701118"/>
              <a:gd name="connsiteY4" fmla="*/ 1042484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671354 w 9701118"/>
              <a:gd name="connsiteY5" fmla="*/ 2028636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028636 w 9701118"/>
              <a:gd name="connsiteY6" fmla="*/ 3215539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98286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268397 w 9701118"/>
              <a:gd name="connsiteY7" fmla="*/ 3221595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294562 w 9701118"/>
              <a:gd name="connsiteY7" fmla="*/ 3187090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303285 w 9701118"/>
              <a:gd name="connsiteY7" fmla="*/ 3187090 h 4832392"/>
              <a:gd name="connsiteX8" fmla="*/ 7412090 w 9701118"/>
              <a:gd name="connsiteY8" fmla="*/ 2446475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303285 w 9701118"/>
              <a:gd name="connsiteY7" fmla="*/ 3187090 h 4832392"/>
              <a:gd name="connsiteX8" fmla="*/ 7412090 w 9701118"/>
              <a:gd name="connsiteY8" fmla="*/ 2437849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338172 w 9701118"/>
              <a:gd name="connsiteY7" fmla="*/ 3135331 h 4832392"/>
              <a:gd name="connsiteX8" fmla="*/ 7412090 w 9701118"/>
              <a:gd name="connsiteY8" fmla="*/ 2437849 h 4832392"/>
              <a:gd name="connsiteX9" fmla="*/ 7272811 w 9701118"/>
              <a:gd name="connsiteY9" fmla="*/ 405728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36470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338172 w 9701118"/>
              <a:gd name="connsiteY7" fmla="*/ 3135331 h 4832392"/>
              <a:gd name="connsiteX8" fmla="*/ 7412090 w 9701118"/>
              <a:gd name="connsiteY8" fmla="*/ 2437849 h 4832392"/>
              <a:gd name="connsiteX9" fmla="*/ 7307698 w 9701118"/>
              <a:gd name="connsiteY9" fmla="*/ 422981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  <a:gd name="connsiteX0" fmla="*/ 296726 w 9701118"/>
              <a:gd name="connsiteY0" fmla="*/ 18167 h 4832392"/>
              <a:gd name="connsiteX1" fmla="*/ 1993521 w 9701118"/>
              <a:gd name="connsiteY1" fmla="*/ 0 h 4832392"/>
              <a:gd name="connsiteX2" fmla="*/ 2124803 w 9701118"/>
              <a:gd name="connsiteY2" fmla="*/ 145336 h 4832392"/>
              <a:gd name="connsiteX3" fmla="*/ 2262635 w 9701118"/>
              <a:gd name="connsiteY3" fmla="*/ 417839 h 4832392"/>
              <a:gd name="connsiteX4" fmla="*/ 2311083 w 9701118"/>
              <a:gd name="connsiteY4" fmla="*/ 1059737 h 4832392"/>
              <a:gd name="connsiteX5" fmla="*/ 1723684 w 9701118"/>
              <a:gd name="connsiteY5" fmla="*/ 1994131 h 4832392"/>
              <a:gd name="connsiteX6" fmla="*/ 2107132 w 9701118"/>
              <a:gd name="connsiteY6" fmla="*/ 3181033 h 4832392"/>
              <a:gd name="connsiteX7" fmla="*/ 5338172 w 9701118"/>
              <a:gd name="connsiteY7" fmla="*/ 3135331 h 4832392"/>
              <a:gd name="connsiteX8" fmla="*/ 7412090 w 9701118"/>
              <a:gd name="connsiteY8" fmla="*/ 2437849 h 4832392"/>
              <a:gd name="connsiteX9" fmla="*/ 7307698 w 9701118"/>
              <a:gd name="connsiteY9" fmla="*/ 422981 h 4832392"/>
              <a:gd name="connsiteX10" fmla="*/ 7387867 w 9701118"/>
              <a:gd name="connsiteY10" fmla="*/ 448117 h 4832392"/>
              <a:gd name="connsiteX11" fmla="*/ 9701118 w 9701118"/>
              <a:gd name="connsiteY11" fmla="*/ 4790003 h 4832392"/>
              <a:gd name="connsiteX12" fmla="*/ 127168 w 9701118"/>
              <a:gd name="connsiteY12" fmla="*/ 4832392 h 4832392"/>
              <a:gd name="connsiteX13" fmla="*/ 0 w 9701118"/>
              <a:gd name="connsiteY13" fmla="*/ 66612 h 4832392"/>
              <a:gd name="connsiteX14" fmla="*/ 296726 w 9701118"/>
              <a:gd name="connsiteY14" fmla="*/ 18167 h 483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01118" h="4832392">
                <a:moveTo>
                  <a:pt x="296726" y="18167"/>
                </a:moveTo>
                <a:lnTo>
                  <a:pt x="1993521" y="0"/>
                </a:lnTo>
                <a:lnTo>
                  <a:pt x="2124803" y="145336"/>
                </a:lnTo>
                <a:cubicBezTo>
                  <a:pt x="2179469" y="236170"/>
                  <a:pt x="2225413" y="318378"/>
                  <a:pt x="2262635" y="417839"/>
                </a:cubicBezTo>
                <a:cubicBezTo>
                  <a:pt x="2278784" y="631805"/>
                  <a:pt x="2321099" y="837145"/>
                  <a:pt x="2311083" y="1059737"/>
                </a:cubicBezTo>
                <a:lnTo>
                  <a:pt x="1723684" y="1994131"/>
                </a:lnTo>
                <a:cubicBezTo>
                  <a:pt x="1860223" y="2401267"/>
                  <a:pt x="2005481" y="2773897"/>
                  <a:pt x="2107132" y="3181033"/>
                </a:cubicBezTo>
                <a:lnTo>
                  <a:pt x="5338172" y="3135331"/>
                </a:lnTo>
                <a:lnTo>
                  <a:pt x="7412090" y="2437849"/>
                </a:lnTo>
                <a:lnTo>
                  <a:pt x="7307698" y="422981"/>
                </a:lnTo>
                <a:lnTo>
                  <a:pt x="7387867" y="448117"/>
                </a:lnTo>
                <a:lnTo>
                  <a:pt x="9701118" y="4790003"/>
                </a:lnTo>
                <a:lnTo>
                  <a:pt x="127168" y="4832392"/>
                </a:lnTo>
                <a:lnTo>
                  <a:pt x="0" y="66612"/>
                </a:lnTo>
                <a:lnTo>
                  <a:pt x="296726" y="18167"/>
                </a:lnTo>
                <a:close/>
              </a:path>
            </a:pathLst>
          </a:custGeom>
          <a:solidFill>
            <a:srgbClr val="62A6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31E39B-56C4-4F3D-53F7-96BC44432C41}"/>
              </a:ext>
            </a:extLst>
          </p:cNvPr>
          <p:cNvSpPr/>
          <p:nvPr/>
        </p:nvSpPr>
        <p:spPr>
          <a:xfrm>
            <a:off x="1509623" y="1751162"/>
            <a:ext cx="5762446" cy="3804250"/>
          </a:xfrm>
          <a:custGeom>
            <a:avLst/>
            <a:gdLst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419450 w 4160939"/>
              <a:gd name="connsiteY2" fmla="*/ 1224793 h 2793534"/>
              <a:gd name="connsiteX3" fmla="*/ 369116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46246 h 2793534"/>
              <a:gd name="connsiteX7" fmla="*/ 243281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368941 w 4160939"/>
              <a:gd name="connsiteY2" fmla="*/ 1242039 h 2793534"/>
              <a:gd name="connsiteX3" fmla="*/ 369116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46246 h 2793534"/>
              <a:gd name="connsiteX7" fmla="*/ 243281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368941 w 4160939"/>
              <a:gd name="connsiteY2" fmla="*/ 1242039 h 2793534"/>
              <a:gd name="connsiteX3" fmla="*/ 335443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46246 h 2793534"/>
              <a:gd name="connsiteX7" fmla="*/ 243281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368941 w 4160939"/>
              <a:gd name="connsiteY2" fmla="*/ 1242039 h 2793534"/>
              <a:gd name="connsiteX3" fmla="*/ 335443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46246 h 2793534"/>
              <a:gd name="connsiteX7" fmla="*/ 243281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368941 w 4160939"/>
              <a:gd name="connsiteY2" fmla="*/ 1242039 h 2793534"/>
              <a:gd name="connsiteX3" fmla="*/ 335443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97984 h 2793534"/>
              <a:gd name="connsiteX7" fmla="*/ 243281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793534"/>
              <a:gd name="connsiteX1" fmla="*/ 327171 w 4160939"/>
              <a:gd name="connsiteY1" fmla="*/ 721453 h 2793534"/>
              <a:gd name="connsiteX2" fmla="*/ 368941 w 4160939"/>
              <a:gd name="connsiteY2" fmla="*/ 1242039 h 2793534"/>
              <a:gd name="connsiteX3" fmla="*/ 335443 w 4160939"/>
              <a:gd name="connsiteY3" fmla="*/ 1417739 h 2793534"/>
              <a:gd name="connsiteX4" fmla="*/ 260059 w 4160939"/>
              <a:gd name="connsiteY4" fmla="*/ 1585519 h 2793534"/>
              <a:gd name="connsiteX5" fmla="*/ 92279 w 4160939"/>
              <a:gd name="connsiteY5" fmla="*/ 1870745 h 2793534"/>
              <a:gd name="connsiteX6" fmla="*/ 0 w 4160939"/>
              <a:gd name="connsiteY6" fmla="*/ 1997984 h 2793534"/>
              <a:gd name="connsiteX7" fmla="*/ 201190 w 4160939"/>
              <a:gd name="connsiteY7" fmla="*/ 2793534 h 2793534"/>
              <a:gd name="connsiteX8" fmla="*/ 2441196 w 4160939"/>
              <a:gd name="connsiteY8" fmla="*/ 2785145 h 2793534"/>
              <a:gd name="connsiteX9" fmla="*/ 3934437 w 4160939"/>
              <a:gd name="connsiteY9" fmla="*/ 2273416 h 2793534"/>
              <a:gd name="connsiteX10" fmla="*/ 3858936 w 4160939"/>
              <a:gd name="connsiteY10" fmla="*/ 847288 h 2793534"/>
              <a:gd name="connsiteX11" fmla="*/ 3926048 w 4160939"/>
              <a:gd name="connsiteY11" fmla="*/ 847288 h 2793534"/>
              <a:gd name="connsiteX12" fmla="*/ 4110606 w 4160939"/>
              <a:gd name="connsiteY12" fmla="*/ 813732 h 2793534"/>
              <a:gd name="connsiteX13" fmla="*/ 4160939 w 4160939"/>
              <a:gd name="connsiteY13" fmla="*/ 285226 h 2793534"/>
              <a:gd name="connsiteX14" fmla="*/ 2348917 w 4160939"/>
              <a:gd name="connsiteY14" fmla="*/ 0 h 2793534"/>
              <a:gd name="connsiteX15" fmla="*/ 360727 w 4160939"/>
              <a:gd name="connsiteY15" fmla="*/ 562062 h 2793534"/>
              <a:gd name="connsiteX16" fmla="*/ 218114 w 4160939"/>
              <a:gd name="connsiteY16" fmla="*/ 553673 h 2793534"/>
              <a:gd name="connsiteX0" fmla="*/ 218114 w 4160939"/>
              <a:gd name="connsiteY0" fmla="*/ 553673 h 2802391"/>
              <a:gd name="connsiteX1" fmla="*/ 327171 w 4160939"/>
              <a:gd name="connsiteY1" fmla="*/ 721453 h 2802391"/>
              <a:gd name="connsiteX2" fmla="*/ 368941 w 4160939"/>
              <a:gd name="connsiteY2" fmla="*/ 1242039 h 2802391"/>
              <a:gd name="connsiteX3" fmla="*/ 335443 w 4160939"/>
              <a:gd name="connsiteY3" fmla="*/ 1417739 h 2802391"/>
              <a:gd name="connsiteX4" fmla="*/ 260059 w 4160939"/>
              <a:gd name="connsiteY4" fmla="*/ 1585519 h 2802391"/>
              <a:gd name="connsiteX5" fmla="*/ 92279 w 4160939"/>
              <a:gd name="connsiteY5" fmla="*/ 1870745 h 2802391"/>
              <a:gd name="connsiteX6" fmla="*/ 0 w 4160939"/>
              <a:gd name="connsiteY6" fmla="*/ 1997984 h 2802391"/>
              <a:gd name="connsiteX7" fmla="*/ 201190 w 4160939"/>
              <a:gd name="connsiteY7" fmla="*/ 2793534 h 2802391"/>
              <a:gd name="connsiteX8" fmla="*/ 2441196 w 4160939"/>
              <a:gd name="connsiteY8" fmla="*/ 2802391 h 2802391"/>
              <a:gd name="connsiteX9" fmla="*/ 3934437 w 4160939"/>
              <a:gd name="connsiteY9" fmla="*/ 2273416 h 2802391"/>
              <a:gd name="connsiteX10" fmla="*/ 3858936 w 4160939"/>
              <a:gd name="connsiteY10" fmla="*/ 847288 h 2802391"/>
              <a:gd name="connsiteX11" fmla="*/ 3926048 w 4160939"/>
              <a:gd name="connsiteY11" fmla="*/ 847288 h 2802391"/>
              <a:gd name="connsiteX12" fmla="*/ 4110606 w 4160939"/>
              <a:gd name="connsiteY12" fmla="*/ 813732 h 2802391"/>
              <a:gd name="connsiteX13" fmla="*/ 4160939 w 4160939"/>
              <a:gd name="connsiteY13" fmla="*/ 285226 h 2802391"/>
              <a:gd name="connsiteX14" fmla="*/ 2348917 w 4160939"/>
              <a:gd name="connsiteY14" fmla="*/ 0 h 2802391"/>
              <a:gd name="connsiteX15" fmla="*/ 360727 w 4160939"/>
              <a:gd name="connsiteY15" fmla="*/ 562062 h 2802391"/>
              <a:gd name="connsiteX16" fmla="*/ 218114 w 4160939"/>
              <a:gd name="connsiteY16" fmla="*/ 553673 h 2802391"/>
              <a:gd name="connsiteX0" fmla="*/ 218114 w 4160939"/>
              <a:gd name="connsiteY0" fmla="*/ 553673 h 2802391"/>
              <a:gd name="connsiteX1" fmla="*/ 327171 w 4160939"/>
              <a:gd name="connsiteY1" fmla="*/ 721453 h 2802391"/>
              <a:gd name="connsiteX2" fmla="*/ 368941 w 4160939"/>
              <a:gd name="connsiteY2" fmla="*/ 1242039 h 2802391"/>
              <a:gd name="connsiteX3" fmla="*/ 335443 w 4160939"/>
              <a:gd name="connsiteY3" fmla="*/ 1417739 h 2802391"/>
              <a:gd name="connsiteX4" fmla="*/ 260059 w 4160939"/>
              <a:gd name="connsiteY4" fmla="*/ 1585519 h 2802391"/>
              <a:gd name="connsiteX5" fmla="*/ 92279 w 4160939"/>
              <a:gd name="connsiteY5" fmla="*/ 1870745 h 2802391"/>
              <a:gd name="connsiteX6" fmla="*/ 0 w 4160939"/>
              <a:gd name="connsiteY6" fmla="*/ 1997984 h 2802391"/>
              <a:gd name="connsiteX7" fmla="*/ 201190 w 4160939"/>
              <a:gd name="connsiteY7" fmla="*/ 2793534 h 2802391"/>
              <a:gd name="connsiteX8" fmla="*/ 2441196 w 4160939"/>
              <a:gd name="connsiteY8" fmla="*/ 2802391 h 2802391"/>
              <a:gd name="connsiteX9" fmla="*/ 3934437 w 4160939"/>
              <a:gd name="connsiteY9" fmla="*/ 2273416 h 2802391"/>
              <a:gd name="connsiteX10" fmla="*/ 3858936 w 4160939"/>
              <a:gd name="connsiteY10" fmla="*/ 847288 h 2802391"/>
              <a:gd name="connsiteX11" fmla="*/ 3959721 w 4160939"/>
              <a:gd name="connsiteY11" fmla="*/ 838665 h 2802391"/>
              <a:gd name="connsiteX12" fmla="*/ 4110606 w 4160939"/>
              <a:gd name="connsiteY12" fmla="*/ 813732 h 2802391"/>
              <a:gd name="connsiteX13" fmla="*/ 4160939 w 4160939"/>
              <a:gd name="connsiteY13" fmla="*/ 285226 h 2802391"/>
              <a:gd name="connsiteX14" fmla="*/ 2348917 w 4160939"/>
              <a:gd name="connsiteY14" fmla="*/ 0 h 2802391"/>
              <a:gd name="connsiteX15" fmla="*/ 360727 w 4160939"/>
              <a:gd name="connsiteY15" fmla="*/ 562062 h 2802391"/>
              <a:gd name="connsiteX16" fmla="*/ 218114 w 4160939"/>
              <a:gd name="connsiteY16" fmla="*/ 553673 h 2802391"/>
              <a:gd name="connsiteX0" fmla="*/ 218114 w 4160939"/>
              <a:gd name="connsiteY0" fmla="*/ 553673 h 2802391"/>
              <a:gd name="connsiteX1" fmla="*/ 327171 w 4160939"/>
              <a:gd name="connsiteY1" fmla="*/ 721453 h 2802391"/>
              <a:gd name="connsiteX2" fmla="*/ 368941 w 4160939"/>
              <a:gd name="connsiteY2" fmla="*/ 1242039 h 2802391"/>
              <a:gd name="connsiteX3" fmla="*/ 335443 w 4160939"/>
              <a:gd name="connsiteY3" fmla="*/ 1417739 h 2802391"/>
              <a:gd name="connsiteX4" fmla="*/ 260059 w 4160939"/>
              <a:gd name="connsiteY4" fmla="*/ 1585519 h 2802391"/>
              <a:gd name="connsiteX5" fmla="*/ 92279 w 4160939"/>
              <a:gd name="connsiteY5" fmla="*/ 1870745 h 2802391"/>
              <a:gd name="connsiteX6" fmla="*/ 0 w 4160939"/>
              <a:gd name="connsiteY6" fmla="*/ 1997984 h 2802391"/>
              <a:gd name="connsiteX7" fmla="*/ 201190 w 4160939"/>
              <a:gd name="connsiteY7" fmla="*/ 2793534 h 2802391"/>
              <a:gd name="connsiteX8" fmla="*/ 2441196 w 4160939"/>
              <a:gd name="connsiteY8" fmla="*/ 2802391 h 2802391"/>
              <a:gd name="connsiteX9" fmla="*/ 3934437 w 4160939"/>
              <a:gd name="connsiteY9" fmla="*/ 2273416 h 2802391"/>
              <a:gd name="connsiteX10" fmla="*/ 3858936 w 4160939"/>
              <a:gd name="connsiteY10" fmla="*/ 847288 h 2802391"/>
              <a:gd name="connsiteX11" fmla="*/ 3959721 w 4160939"/>
              <a:gd name="connsiteY11" fmla="*/ 838665 h 2802391"/>
              <a:gd name="connsiteX12" fmla="*/ 4135861 w 4160939"/>
              <a:gd name="connsiteY12" fmla="*/ 770617 h 2802391"/>
              <a:gd name="connsiteX13" fmla="*/ 4160939 w 4160939"/>
              <a:gd name="connsiteY13" fmla="*/ 285226 h 2802391"/>
              <a:gd name="connsiteX14" fmla="*/ 2348917 w 4160939"/>
              <a:gd name="connsiteY14" fmla="*/ 0 h 2802391"/>
              <a:gd name="connsiteX15" fmla="*/ 360727 w 4160939"/>
              <a:gd name="connsiteY15" fmla="*/ 562062 h 2802391"/>
              <a:gd name="connsiteX16" fmla="*/ 218114 w 4160939"/>
              <a:gd name="connsiteY16" fmla="*/ 553673 h 2802391"/>
              <a:gd name="connsiteX0" fmla="*/ 218114 w 4160939"/>
              <a:gd name="connsiteY0" fmla="*/ 579542 h 2828260"/>
              <a:gd name="connsiteX1" fmla="*/ 327171 w 4160939"/>
              <a:gd name="connsiteY1" fmla="*/ 747322 h 2828260"/>
              <a:gd name="connsiteX2" fmla="*/ 368941 w 4160939"/>
              <a:gd name="connsiteY2" fmla="*/ 1267908 h 2828260"/>
              <a:gd name="connsiteX3" fmla="*/ 335443 w 4160939"/>
              <a:gd name="connsiteY3" fmla="*/ 1443608 h 2828260"/>
              <a:gd name="connsiteX4" fmla="*/ 260059 w 4160939"/>
              <a:gd name="connsiteY4" fmla="*/ 1611388 h 2828260"/>
              <a:gd name="connsiteX5" fmla="*/ 92279 w 4160939"/>
              <a:gd name="connsiteY5" fmla="*/ 1896614 h 2828260"/>
              <a:gd name="connsiteX6" fmla="*/ 0 w 4160939"/>
              <a:gd name="connsiteY6" fmla="*/ 2023853 h 2828260"/>
              <a:gd name="connsiteX7" fmla="*/ 201190 w 4160939"/>
              <a:gd name="connsiteY7" fmla="*/ 2819403 h 2828260"/>
              <a:gd name="connsiteX8" fmla="*/ 2441196 w 4160939"/>
              <a:gd name="connsiteY8" fmla="*/ 2828260 h 2828260"/>
              <a:gd name="connsiteX9" fmla="*/ 3934437 w 4160939"/>
              <a:gd name="connsiteY9" fmla="*/ 2299285 h 2828260"/>
              <a:gd name="connsiteX10" fmla="*/ 3858936 w 4160939"/>
              <a:gd name="connsiteY10" fmla="*/ 873157 h 2828260"/>
              <a:gd name="connsiteX11" fmla="*/ 3959721 w 4160939"/>
              <a:gd name="connsiteY11" fmla="*/ 864534 h 2828260"/>
              <a:gd name="connsiteX12" fmla="*/ 4135861 w 4160939"/>
              <a:gd name="connsiteY12" fmla="*/ 796486 h 2828260"/>
              <a:gd name="connsiteX13" fmla="*/ 4160939 w 4160939"/>
              <a:gd name="connsiteY13" fmla="*/ 311095 h 2828260"/>
              <a:gd name="connsiteX14" fmla="*/ 2348917 w 4160939"/>
              <a:gd name="connsiteY14" fmla="*/ 0 h 2828260"/>
              <a:gd name="connsiteX15" fmla="*/ 360727 w 4160939"/>
              <a:gd name="connsiteY15" fmla="*/ 587931 h 2828260"/>
              <a:gd name="connsiteX16" fmla="*/ 218114 w 4160939"/>
              <a:gd name="connsiteY16" fmla="*/ 579542 h 2828260"/>
              <a:gd name="connsiteX0" fmla="*/ 218114 w 4160939"/>
              <a:gd name="connsiteY0" fmla="*/ 579542 h 2828260"/>
              <a:gd name="connsiteX1" fmla="*/ 327171 w 4160939"/>
              <a:gd name="connsiteY1" fmla="*/ 747322 h 2828260"/>
              <a:gd name="connsiteX2" fmla="*/ 368941 w 4160939"/>
              <a:gd name="connsiteY2" fmla="*/ 1267908 h 2828260"/>
              <a:gd name="connsiteX3" fmla="*/ 322605 w 4160939"/>
              <a:gd name="connsiteY3" fmla="*/ 1447996 h 2828260"/>
              <a:gd name="connsiteX4" fmla="*/ 260059 w 4160939"/>
              <a:gd name="connsiteY4" fmla="*/ 1611388 h 2828260"/>
              <a:gd name="connsiteX5" fmla="*/ 92279 w 4160939"/>
              <a:gd name="connsiteY5" fmla="*/ 1896614 h 2828260"/>
              <a:gd name="connsiteX6" fmla="*/ 0 w 4160939"/>
              <a:gd name="connsiteY6" fmla="*/ 2023853 h 2828260"/>
              <a:gd name="connsiteX7" fmla="*/ 201190 w 4160939"/>
              <a:gd name="connsiteY7" fmla="*/ 2819403 h 2828260"/>
              <a:gd name="connsiteX8" fmla="*/ 2441196 w 4160939"/>
              <a:gd name="connsiteY8" fmla="*/ 2828260 h 2828260"/>
              <a:gd name="connsiteX9" fmla="*/ 3934437 w 4160939"/>
              <a:gd name="connsiteY9" fmla="*/ 2299285 h 2828260"/>
              <a:gd name="connsiteX10" fmla="*/ 3858936 w 4160939"/>
              <a:gd name="connsiteY10" fmla="*/ 873157 h 2828260"/>
              <a:gd name="connsiteX11" fmla="*/ 3959721 w 4160939"/>
              <a:gd name="connsiteY11" fmla="*/ 864534 h 2828260"/>
              <a:gd name="connsiteX12" fmla="*/ 4135861 w 4160939"/>
              <a:gd name="connsiteY12" fmla="*/ 796486 h 2828260"/>
              <a:gd name="connsiteX13" fmla="*/ 4160939 w 4160939"/>
              <a:gd name="connsiteY13" fmla="*/ 311095 h 2828260"/>
              <a:gd name="connsiteX14" fmla="*/ 2348917 w 4160939"/>
              <a:gd name="connsiteY14" fmla="*/ 0 h 2828260"/>
              <a:gd name="connsiteX15" fmla="*/ 360727 w 4160939"/>
              <a:gd name="connsiteY15" fmla="*/ 587931 h 2828260"/>
              <a:gd name="connsiteX16" fmla="*/ 218114 w 4160939"/>
              <a:gd name="connsiteY16" fmla="*/ 579542 h 2828260"/>
              <a:gd name="connsiteX0" fmla="*/ 218114 w 4160939"/>
              <a:gd name="connsiteY0" fmla="*/ 579542 h 2828260"/>
              <a:gd name="connsiteX1" fmla="*/ 327171 w 4160939"/>
              <a:gd name="connsiteY1" fmla="*/ 747322 h 2828260"/>
              <a:gd name="connsiteX2" fmla="*/ 368941 w 4160939"/>
              <a:gd name="connsiteY2" fmla="*/ 1267908 h 2828260"/>
              <a:gd name="connsiteX3" fmla="*/ 322605 w 4160939"/>
              <a:gd name="connsiteY3" fmla="*/ 1447996 h 2828260"/>
              <a:gd name="connsiteX4" fmla="*/ 208707 w 4160939"/>
              <a:gd name="connsiteY4" fmla="*/ 1620164 h 2828260"/>
              <a:gd name="connsiteX5" fmla="*/ 92279 w 4160939"/>
              <a:gd name="connsiteY5" fmla="*/ 1896614 h 2828260"/>
              <a:gd name="connsiteX6" fmla="*/ 0 w 4160939"/>
              <a:gd name="connsiteY6" fmla="*/ 2023853 h 2828260"/>
              <a:gd name="connsiteX7" fmla="*/ 201190 w 4160939"/>
              <a:gd name="connsiteY7" fmla="*/ 2819403 h 2828260"/>
              <a:gd name="connsiteX8" fmla="*/ 2441196 w 4160939"/>
              <a:gd name="connsiteY8" fmla="*/ 2828260 h 2828260"/>
              <a:gd name="connsiteX9" fmla="*/ 3934437 w 4160939"/>
              <a:gd name="connsiteY9" fmla="*/ 2299285 h 2828260"/>
              <a:gd name="connsiteX10" fmla="*/ 3858936 w 4160939"/>
              <a:gd name="connsiteY10" fmla="*/ 873157 h 2828260"/>
              <a:gd name="connsiteX11" fmla="*/ 3959721 w 4160939"/>
              <a:gd name="connsiteY11" fmla="*/ 864534 h 2828260"/>
              <a:gd name="connsiteX12" fmla="*/ 4135861 w 4160939"/>
              <a:gd name="connsiteY12" fmla="*/ 796486 h 2828260"/>
              <a:gd name="connsiteX13" fmla="*/ 4160939 w 4160939"/>
              <a:gd name="connsiteY13" fmla="*/ 311095 h 2828260"/>
              <a:gd name="connsiteX14" fmla="*/ 2348917 w 4160939"/>
              <a:gd name="connsiteY14" fmla="*/ 0 h 2828260"/>
              <a:gd name="connsiteX15" fmla="*/ 360727 w 4160939"/>
              <a:gd name="connsiteY15" fmla="*/ 587931 h 2828260"/>
              <a:gd name="connsiteX16" fmla="*/ 218114 w 4160939"/>
              <a:gd name="connsiteY16" fmla="*/ 579542 h 2828260"/>
              <a:gd name="connsiteX0" fmla="*/ 218114 w 4160939"/>
              <a:gd name="connsiteY0" fmla="*/ 579542 h 2828260"/>
              <a:gd name="connsiteX1" fmla="*/ 327171 w 4160939"/>
              <a:gd name="connsiteY1" fmla="*/ 747322 h 2828260"/>
              <a:gd name="connsiteX2" fmla="*/ 368941 w 4160939"/>
              <a:gd name="connsiteY2" fmla="*/ 1267908 h 2828260"/>
              <a:gd name="connsiteX3" fmla="*/ 322605 w 4160939"/>
              <a:gd name="connsiteY3" fmla="*/ 1447996 h 2828260"/>
              <a:gd name="connsiteX4" fmla="*/ 208707 w 4160939"/>
              <a:gd name="connsiteY4" fmla="*/ 1620164 h 2828260"/>
              <a:gd name="connsiteX5" fmla="*/ 62323 w 4160939"/>
              <a:gd name="connsiteY5" fmla="*/ 1901002 h 2828260"/>
              <a:gd name="connsiteX6" fmla="*/ 0 w 4160939"/>
              <a:gd name="connsiteY6" fmla="*/ 2023853 h 2828260"/>
              <a:gd name="connsiteX7" fmla="*/ 201190 w 4160939"/>
              <a:gd name="connsiteY7" fmla="*/ 2819403 h 2828260"/>
              <a:gd name="connsiteX8" fmla="*/ 2441196 w 4160939"/>
              <a:gd name="connsiteY8" fmla="*/ 2828260 h 2828260"/>
              <a:gd name="connsiteX9" fmla="*/ 3934437 w 4160939"/>
              <a:gd name="connsiteY9" fmla="*/ 2299285 h 2828260"/>
              <a:gd name="connsiteX10" fmla="*/ 3858936 w 4160939"/>
              <a:gd name="connsiteY10" fmla="*/ 873157 h 2828260"/>
              <a:gd name="connsiteX11" fmla="*/ 3959721 w 4160939"/>
              <a:gd name="connsiteY11" fmla="*/ 864534 h 2828260"/>
              <a:gd name="connsiteX12" fmla="*/ 4135861 w 4160939"/>
              <a:gd name="connsiteY12" fmla="*/ 796486 h 2828260"/>
              <a:gd name="connsiteX13" fmla="*/ 4160939 w 4160939"/>
              <a:gd name="connsiteY13" fmla="*/ 311095 h 2828260"/>
              <a:gd name="connsiteX14" fmla="*/ 2348917 w 4160939"/>
              <a:gd name="connsiteY14" fmla="*/ 0 h 2828260"/>
              <a:gd name="connsiteX15" fmla="*/ 360727 w 4160939"/>
              <a:gd name="connsiteY15" fmla="*/ 587931 h 2828260"/>
              <a:gd name="connsiteX16" fmla="*/ 218114 w 4160939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888891 w 4190894"/>
              <a:gd name="connsiteY10" fmla="*/ 873157 h 2828260"/>
              <a:gd name="connsiteX11" fmla="*/ 3989676 w 4190894"/>
              <a:gd name="connsiteY11" fmla="*/ 864534 h 2828260"/>
              <a:gd name="connsiteX12" fmla="*/ 4165816 w 4190894"/>
              <a:gd name="connsiteY12" fmla="*/ 796486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390682 w 4190894"/>
              <a:gd name="connsiteY15" fmla="*/ 587931 h 2828260"/>
              <a:gd name="connsiteX16" fmla="*/ 248069 w 4190894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888891 w 4190894"/>
              <a:gd name="connsiteY10" fmla="*/ 873157 h 2828260"/>
              <a:gd name="connsiteX11" fmla="*/ 3989676 w 4190894"/>
              <a:gd name="connsiteY11" fmla="*/ 864534 h 2828260"/>
              <a:gd name="connsiteX12" fmla="*/ 4165816 w 4190894"/>
              <a:gd name="connsiteY12" fmla="*/ 796486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420637 w 4190894"/>
              <a:gd name="connsiteY15" fmla="*/ 552827 h 2828260"/>
              <a:gd name="connsiteX16" fmla="*/ 248069 w 4190894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888891 w 4190894"/>
              <a:gd name="connsiteY10" fmla="*/ 873157 h 2828260"/>
              <a:gd name="connsiteX11" fmla="*/ 3989676 w 4190894"/>
              <a:gd name="connsiteY11" fmla="*/ 864534 h 2828260"/>
              <a:gd name="connsiteX12" fmla="*/ 4165816 w 4190894"/>
              <a:gd name="connsiteY12" fmla="*/ 778935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420637 w 4190894"/>
              <a:gd name="connsiteY15" fmla="*/ 552827 h 2828260"/>
              <a:gd name="connsiteX16" fmla="*/ 248069 w 4190894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888891 w 4190894"/>
              <a:gd name="connsiteY10" fmla="*/ 873157 h 2828260"/>
              <a:gd name="connsiteX11" fmla="*/ 3989676 w 4190894"/>
              <a:gd name="connsiteY11" fmla="*/ 864534 h 2828260"/>
              <a:gd name="connsiteX12" fmla="*/ 4165816 w 4190894"/>
              <a:gd name="connsiteY12" fmla="*/ 778935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420637 w 4190894"/>
              <a:gd name="connsiteY15" fmla="*/ 552827 h 2828260"/>
              <a:gd name="connsiteX16" fmla="*/ 248069 w 4190894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888891 w 4190894"/>
              <a:gd name="connsiteY10" fmla="*/ 873157 h 2828260"/>
              <a:gd name="connsiteX11" fmla="*/ 3993955 w 4190894"/>
              <a:gd name="connsiteY11" fmla="*/ 842594 h 2828260"/>
              <a:gd name="connsiteX12" fmla="*/ 4165816 w 4190894"/>
              <a:gd name="connsiteY12" fmla="*/ 778935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420637 w 4190894"/>
              <a:gd name="connsiteY15" fmla="*/ 552827 h 2828260"/>
              <a:gd name="connsiteX16" fmla="*/ 248069 w 4190894"/>
              <a:gd name="connsiteY16" fmla="*/ 579542 h 2828260"/>
              <a:gd name="connsiteX0" fmla="*/ 248069 w 4190894"/>
              <a:gd name="connsiteY0" fmla="*/ 579542 h 2828260"/>
              <a:gd name="connsiteX1" fmla="*/ 357126 w 4190894"/>
              <a:gd name="connsiteY1" fmla="*/ 747322 h 2828260"/>
              <a:gd name="connsiteX2" fmla="*/ 398896 w 4190894"/>
              <a:gd name="connsiteY2" fmla="*/ 1267908 h 2828260"/>
              <a:gd name="connsiteX3" fmla="*/ 352560 w 4190894"/>
              <a:gd name="connsiteY3" fmla="*/ 1447996 h 2828260"/>
              <a:gd name="connsiteX4" fmla="*/ 238662 w 4190894"/>
              <a:gd name="connsiteY4" fmla="*/ 1620164 h 2828260"/>
              <a:gd name="connsiteX5" fmla="*/ 92278 w 4190894"/>
              <a:gd name="connsiteY5" fmla="*/ 1901002 h 2828260"/>
              <a:gd name="connsiteX6" fmla="*/ 0 w 4190894"/>
              <a:gd name="connsiteY6" fmla="*/ 2028241 h 2828260"/>
              <a:gd name="connsiteX7" fmla="*/ 231145 w 4190894"/>
              <a:gd name="connsiteY7" fmla="*/ 2819403 h 2828260"/>
              <a:gd name="connsiteX8" fmla="*/ 2471151 w 4190894"/>
              <a:gd name="connsiteY8" fmla="*/ 2828260 h 2828260"/>
              <a:gd name="connsiteX9" fmla="*/ 3964392 w 4190894"/>
              <a:gd name="connsiteY9" fmla="*/ 2299285 h 2828260"/>
              <a:gd name="connsiteX10" fmla="*/ 3906009 w 4190894"/>
              <a:gd name="connsiteY10" fmla="*/ 842441 h 2828260"/>
              <a:gd name="connsiteX11" fmla="*/ 3993955 w 4190894"/>
              <a:gd name="connsiteY11" fmla="*/ 842594 h 2828260"/>
              <a:gd name="connsiteX12" fmla="*/ 4165816 w 4190894"/>
              <a:gd name="connsiteY12" fmla="*/ 778935 h 2828260"/>
              <a:gd name="connsiteX13" fmla="*/ 4190894 w 4190894"/>
              <a:gd name="connsiteY13" fmla="*/ 311095 h 2828260"/>
              <a:gd name="connsiteX14" fmla="*/ 2378872 w 4190894"/>
              <a:gd name="connsiteY14" fmla="*/ 0 h 2828260"/>
              <a:gd name="connsiteX15" fmla="*/ 420637 w 4190894"/>
              <a:gd name="connsiteY15" fmla="*/ 552827 h 2828260"/>
              <a:gd name="connsiteX16" fmla="*/ 248069 w 4190894"/>
              <a:gd name="connsiteY16" fmla="*/ 579542 h 2828260"/>
              <a:gd name="connsiteX0" fmla="*/ 248069 w 4190894"/>
              <a:gd name="connsiteY0" fmla="*/ 579542 h 2837036"/>
              <a:gd name="connsiteX1" fmla="*/ 357126 w 4190894"/>
              <a:gd name="connsiteY1" fmla="*/ 747322 h 2837036"/>
              <a:gd name="connsiteX2" fmla="*/ 398896 w 4190894"/>
              <a:gd name="connsiteY2" fmla="*/ 1267908 h 2837036"/>
              <a:gd name="connsiteX3" fmla="*/ 352560 w 4190894"/>
              <a:gd name="connsiteY3" fmla="*/ 1447996 h 2837036"/>
              <a:gd name="connsiteX4" fmla="*/ 238662 w 4190894"/>
              <a:gd name="connsiteY4" fmla="*/ 1620164 h 2837036"/>
              <a:gd name="connsiteX5" fmla="*/ 92278 w 4190894"/>
              <a:gd name="connsiteY5" fmla="*/ 1901002 h 2837036"/>
              <a:gd name="connsiteX6" fmla="*/ 0 w 4190894"/>
              <a:gd name="connsiteY6" fmla="*/ 2028241 h 2837036"/>
              <a:gd name="connsiteX7" fmla="*/ 231145 w 4190894"/>
              <a:gd name="connsiteY7" fmla="*/ 2819403 h 2837036"/>
              <a:gd name="connsiteX8" fmla="*/ 2509666 w 4190894"/>
              <a:gd name="connsiteY8" fmla="*/ 2837036 h 2837036"/>
              <a:gd name="connsiteX9" fmla="*/ 3964392 w 4190894"/>
              <a:gd name="connsiteY9" fmla="*/ 2299285 h 2837036"/>
              <a:gd name="connsiteX10" fmla="*/ 3906009 w 4190894"/>
              <a:gd name="connsiteY10" fmla="*/ 842441 h 2837036"/>
              <a:gd name="connsiteX11" fmla="*/ 3993955 w 4190894"/>
              <a:gd name="connsiteY11" fmla="*/ 842594 h 2837036"/>
              <a:gd name="connsiteX12" fmla="*/ 4165816 w 4190894"/>
              <a:gd name="connsiteY12" fmla="*/ 778935 h 2837036"/>
              <a:gd name="connsiteX13" fmla="*/ 4190894 w 4190894"/>
              <a:gd name="connsiteY13" fmla="*/ 311095 h 2837036"/>
              <a:gd name="connsiteX14" fmla="*/ 2378872 w 4190894"/>
              <a:gd name="connsiteY14" fmla="*/ 0 h 2837036"/>
              <a:gd name="connsiteX15" fmla="*/ 420637 w 4190894"/>
              <a:gd name="connsiteY15" fmla="*/ 552827 h 2837036"/>
              <a:gd name="connsiteX16" fmla="*/ 248069 w 4190894"/>
              <a:gd name="connsiteY16" fmla="*/ 579542 h 2837036"/>
              <a:gd name="connsiteX0" fmla="*/ 248069 w 4190894"/>
              <a:gd name="connsiteY0" fmla="*/ 579542 h 2854507"/>
              <a:gd name="connsiteX1" fmla="*/ 357126 w 4190894"/>
              <a:gd name="connsiteY1" fmla="*/ 747322 h 2854507"/>
              <a:gd name="connsiteX2" fmla="*/ 398896 w 4190894"/>
              <a:gd name="connsiteY2" fmla="*/ 1267908 h 2854507"/>
              <a:gd name="connsiteX3" fmla="*/ 352560 w 4190894"/>
              <a:gd name="connsiteY3" fmla="*/ 1447996 h 2854507"/>
              <a:gd name="connsiteX4" fmla="*/ 238662 w 4190894"/>
              <a:gd name="connsiteY4" fmla="*/ 1620164 h 2854507"/>
              <a:gd name="connsiteX5" fmla="*/ 92278 w 4190894"/>
              <a:gd name="connsiteY5" fmla="*/ 1901002 h 2854507"/>
              <a:gd name="connsiteX6" fmla="*/ 0 w 4190894"/>
              <a:gd name="connsiteY6" fmla="*/ 2028241 h 2854507"/>
              <a:gd name="connsiteX7" fmla="*/ 256821 w 4190894"/>
              <a:gd name="connsiteY7" fmla="*/ 2854507 h 2854507"/>
              <a:gd name="connsiteX8" fmla="*/ 2509666 w 4190894"/>
              <a:gd name="connsiteY8" fmla="*/ 2837036 h 2854507"/>
              <a:gd name="connsiteX9" fmla="*/ 3964392 w 4190894"/>
              <a:gd name="connsiteY9" fmla="*/ 2299285 h 2854507"/>
              <a:gd name="connsiteX10" fmla="*/ 3906009 w 4190894"/>
              <a:gd name="connsiteY10" fmla="*/ 842441 h 2854507"/>
              <a:gd name="connsiteX11" fmla="*/ 3993955 w 4190894"/>
              <a:gd name="connsiteY11" fmla="*/ 842594 h 2854507"/>
              <a:gd name="connsiteX12" fmla="*/ 4165816 w 4190894"/>
              <a:gd name="connsiteY12" fmla="*/ 778935 h 2854507"/>
              <a:gd name="connsiteX13" fmla="*/ 4190894 w 4190894"/>
              <a:gd name="connsiteY13" fmla="*/ 311095 h 2854507"/>
              <a:gd name="connsiteX14" fmla="*/ 2378872 w 4190894"/>
              <a:gd name="connsiteY14" fmla="*/ 0 h 2854507"/>
              <a:gd name="connsiteX15" fmla="*/ 420637 w 4190894"/>
              <a:gd name="connsiteY15" fmla="*/ 552827 h 2854507"/>
              <a:gd name="connsiteX16" fmla="*/ 248069 w 4190894"/>
              <a:gd name="connsiteY16" fmla="*/ 579542 h 2854507"/>
              <a:gd name="connsiteX0" fmla="*/ 248069 w 4190894"/>
              <a:gd name="connsiteY0" fmla="*/ 579542 h 2837036"/>
              <a:gd name="connsiteX1" fmla="*/ 357126 w 4190894"/>
              <a:gd name="connsiteY1" fmla="*/ 747322 h 2837036"/>
              <a:gd name="connsiteX2" fmla="*/ 398896 w 4190894"/>
              <a:gd name="connsiteY2" fmla="*/ 1267908 h 2837036"/>
              <a:gd name="connsiteX3" fmla="*/ 352560 w 4190894"/>
              <a:gd name="connsiteY3" fmla="*/ 1447996 h 2837036"/>
              <a:gd name="connsiteX4" fmla="*/ 238662 w 4190894"/>
              <a:gd name="connsiteY4" fmla="*/ 1620164 h 2837036"/>
              <a:gd name="connsiteX5" fmla="*/ 92278 w 4190894"/>
              <a:gd name="connsiteY5" fmla="*/ 1901002 h 2837036"/>
              <a:gd name="connsiteX6" fmla="*/ 0 w 4190894"/>
              <a:gd name="connsiteY6" fmla="*/ 2028241 h 2837036"/>
              <a:gd name="connsiteX7" fmla="*/ 235424 w 4190894"/>
              <a:gd name="connsiteY7" fmla="*/ 2832567 h 2837036"/>
              <a:gd name="connsiteX8" fmla="*/ 2509666 w 4190894"/>
              <a:gd name="connsiteY8" fmla="*/ 2837036 h 2837036"/>
              <a:gd name="connsiteX9" fmla="*/ 3964392 w 4190894"/>
              <a:gd name="connsiteY9" fmla="*/ 2299285 h 2837036"/>
              <a:gd name="connsiteX10" fmla="*/ 3906009 w 4190894"/>
              <a:gd name="connsiteY10" fmla="*/ 842441 h 2837036"/>
              <a:gd name="connsiteX11" fmla="*/ 3993955 w 4190894"/>
              <a:gd name="connsiteY11" fmla="*/ 842594 h 2837036"/>
              <a:gd name="connsiteX12" fmla="*/ 4165816 w 4190894"/>
              <a:gd name="connsiteY12" fmla="*/ 778935 h 2837036"/>
              <a:gd name="connsiteX13" fmla="*/ 4190894 w 4190894"/>
              <a:gd name="connsiteY13" fmla="*/ 311095 h 2837036"/>
              <a:gd name="connsiteX14" fmla="*/ 2378872 w 4190894"/>
              <a:gd name="connsiteY14" fmla="*/ 0 h 2837036"/>
              <a:gd name="connsiteX15" fmla="*/ 420637 w 4190894"/>
              <a:gd name="connsiteY15" fmla="*/ 552827 h 2837036"/>
              <a:gd name="connsiteX16" fmla="*/ 248069 w 4190894"/>
              <a:gd name="connsiteY16" fmla="*/ 579542 h 283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0894" h="2837036">
                <a:moveTo>
                  <a:pt x="248069" y="579542"/>
                </a:moveTo>
                <a:lnTo>
                  <a:pt x="357126" y="747322"/>
                </a:lnTo>
                <a:lnTo>
                  <a:pt x="398896" y="1267908"/>
                </a:lnTo>
                <a:cubicBezTo>
                  <a:pt x="398954" y="1326475"/>
                  <a:pt x="352502" y="1389429"/>
                  <a:pt x="352560" y="1447996"/>
                </a:cubicBezTo>
                <a:lnTo>
                  <a:pt x="238662" y="1620164"/>
                </a:lnTo>
                <a:lnTo>
                  <a:pt x="92278" y="1901002"/>
                </a:lnTo>
                <a:lnTo>
                  <a:pt x="0" y="2028241"/>
                </a:lnTo>
                <a:lnTo>
                  <a:pt x="235424" y="2832567"/>
                </a:lnTo>
                <a:lnTo>
                  <a:pt x="2509666" y="2837036"/>
                </a:lnTo>
                <a:lnTo>
                  <a:pt x="3964392" y="2299285"/>
                </a:lnTo>
                <a:lnTo>
                  <a:pt x="3906009" y="842441"/>
                </a:lnTo>
                <a:lnTo>
                  <a:pt x="3993955" y="842594"/>
                </a:lnTo>
                <a:cubicBezTo>
                  <a:pt x="4052668" y="814061"/>
                  <a:pt x="4098545" y="794304"/>
                  <a:pt x="4165816" y="778935"/>
                </a:cubicBezTo>
                <a:lnTo>
                  <a:pt x="4190894" y="311095"/>
                </a:lnTo>
                <a:lnTo>
                  <a:pt x="2378872" y="0"/>
                </a:lnTo>
                <a:lnTo>
                  <a:pt x="420637" y="552827"/>
                </a:lnTo>
                <a:lnTo>
                  <a:pt x="248069" y="57954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C156E4-1361-1C83-87CE-EC05D263D751}"/>
              </a:ext>
            </a:extLst>
          </p:cNvPr>
          <p:cNvSpPr txBox="1">
            <a:spLocks/>
          </p:cNvSpPr>
          <p:nvPr/>
        </p:nvSpPr>
        <p:spPr>
          <a:xfrm>
            <a:off x="7634377" y="3314241"/>
            <a:ext cx="1409352" cy="46212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PD  Zoning Area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488376-44E6-B10F-E272-B7D5A2D110E5}"/>
              </a:ext>
            </a:extLst>
          </p:cNvPr>
          <p:cNvCxnSpPr>
            <a:cxnSpLocks/>
          </p:cNvCxnSpPr>
          <p:nvPr/>
        </p:nvCxnSpPr>
        <p:spPr>
          <a:xfrm flipH="1">
            <a:off x="6997762" y="3545304"/>
            <a:ext cx="636615" cy="130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EC8041C-7E7D-4E53-5B1E-039D46C8B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r="28762" b="18479"/>
          <a:stretch/>
        </p:blipFill>
        <p:spPr>
          <a:xfrm>
            <a:off x="7088104" y="5301260"/>
            <a:ext cx="1955625" cy="1472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511D316D-0946-CCE4-8919-D22D93EE966C}"/>
              </a:ext>
            </a:extLst>
          </p:cNvPr>
          <p:cNvSpPr txBox="1">
            <a:spLocks/>
          </p:cNvSpPr>
          <p:nvPr/>
        </p:nvSpPr>
        <p:spPr>
          <a:xfrm>
            <a:off x="167265" y="5940974"/>
            <a:ext cx="1605619" cy="2657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Proposed Conservation Zoning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FD2DD-1D2F-CB36-8665-8D4D12EE573E}"/>
              </a:ext>
            </a:extLst>
          </p:cNvPr>
          <p:cNvCxnSpPr>
            <a:cxnSpLocks/>
          </p:cNvCxnSpPr>
          <p:nvPr/>
        </p:nvCxnSpPr>
        <p:spPr>
          <a:xfrm flipH="1" flipV="1">
            <a:off x="810883" y="2579298"/>
            <a:ext cx="77467" cy="3250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CF8F7A-8291-B284-62E3-94C237D1E4EF}"/>
              </a:ext>
            </a:extLst>
          </p:cNvPr>
          <p:cNvCxnSpPr>
            <a:cxnSpLocks/>
          </p:cNvCxnSpPr>
          <p:nvPr/>
        </p:nvCxnSpPr>
        <p:spPr>
          <a:xfrm>
            <a:off x="1699233" y="6317710"/>
            <a:ext cx="52163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7D0D731C-F0F7-D312-7F1A-47BEFE9C60A2}"/>
              </a:ext>
            </a:extLst>
          </p:cNvPr>
          <p:cNvSpPr txBox="1">
            <a:spLocks/>
          </p:cNvSpPr>
          <p:nvPr/>
        </p:nvSpPr>
        <p:spPr>
          <a:xfrm>
            <a:off x="3769190" y="2313567"/>
            <a:ext cx="1605619" cy="2657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Natural Area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102F42-A505-4FD0-2120-CC030F588470}"/>
              </a:ext>
            </a:extLst>
          </p:cNvPr>
          <p:cNvCxnSpPr>
            <a:cxnSpLocks/>
          </p:cNvCxnSpPr>
          <p:nvPr/>
        </p:nvCxnSpPr>
        <p:spPr>
          <a:xfrm>
            <a:off x="20971" y="618744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5">
            <a:extLst>
              <a:ext uri="{FF2B5EF4-FFF2-40B4-BE49-F238E27FC236}">
                <a16:creationId xmlns:a16="http://schemas.microsoft.com/office/drawing/2014/main" id="{E014E000-E63D-43E4-E869-F6924834B93D}"/>
              </a:ext>
            </a:extLst>
          </p:cNvPr>
          <p:cNvSpPr txBox="1">
            <a:spLocks/>
          </p:cNvSpPr>
          <p:nvPr/>
        </p:nvSpPr>
        <p:spPr>
          <a:xfrm>
            <a:off x="897622" y="0"/>
            <a:ext cx="7214532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Approved PD Layout Plan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C13C5326-DC22-1D1E-2934-140BB1BD2065}"/>
              </a:ext>
            </a:extLst>
          </p:cNvPr>
          <p:cNvSpPr txBox="1">
            <a:spLocks/>
          </p:cNvSpPr>
          <p:nvPr/>
        </p:nvSpPr>
        <p:spPr>
          <a:xfrm>
            <a:off x="2535061" y="3101460"/>
            <a:ext cx="2157709" cy="25293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Residential Lot  Area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60013CDE-8801-7B7B-AAD4-F81BDEEFABE6}"/>
              </a:ext>
            </a:extLst>
          </p:cNvPr>
          <p:cNvSpPr txBox="1">
            <a:spLocks/>
          </p:cNvSpPr>
          <p:nvPr/>
        </p:nvSpPr>
        <p:spPr>
          <a:xfrm>
            <a:off x="2909372" y="5054646"/>
            <a:ext cx="2157709" cy="25293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Residential Lot  Area</a:t>
            </a:r>
          </a:p>
        </p:txBody>
      </p:sp>
    </p:spTree>
    <p:extLst>
      <p:ext uri="{BB962C8B-B14F-4D97-AF65-F5344CB8AC3E}">
        <p14:creationId xmlns:p14="http://schemas.microsoft.com/office/powerpoint/2010/main" val="308019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6BFEF-DDAB-1C5F-6539-2F319B37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991"/>
            <a:ext cx="9144000" cy="65770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B9EA8-8A3E-EF94-7387-CD5F0D242D2C}"/>
              </a:ext>
            </a:extLst>
          </p:cNvPr>
          <p:cNvCxnSpPr>
            <a:cxnSpLocks/>
          </p:cNvCxnSpPr>
          <p:nvPr/>
        </p:nvCxnSpPr>
        <p:spPr>
          <a:xfrm>
            <a:off x="20972" y="644624"/>
            <a:ext cx="527564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9D0B5A8-AF6F-B865-7D9E-76E91BEFB3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60522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Proposed Design Plat</a:t>
            </a:r>
          </a:p>
        </p:txBody>
      </p:sp>
    </p:spTree>
    <p:extLst>
      <p:ext uri="{BB962C8B-B14F-4D97-AF65-F5344CB8AC3E}">
        <p14:creationId xmlns:p14="http://schemas.microsoft.com/office/powerpoint/2010/main" val="67611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23" y="17253"/>
            <a:ext cx="9286693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PD &amp; Design Plat Conditions /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9" y="760963"/>
            <a:ext cx="9002021" cy="567968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Proposed Use: single-family attached units on platted lots with accessory garages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36 residential units / platted lots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72 bedrooms (Max.)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 story buildings(Max.)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Interconnected sidewalk network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Natural Areas &amp; Landscape Buffers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Connection to GRU Utilities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Stormwater / Drainage System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Exterior lighting standards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F03BAF-EAD6-BC37-CA52-2F1E289B9F61}"/>
              </a:ext>
            </a:extLst>
          </p:cNvPr>
          <p:cNvCxnSpPr>
            <a:cxnSpLocks/>
          </p:cNvCxnSpPr>
          <p:nvPr/>
        </p:nvCxnSpPr>
        <p:spPr>
          <a:xfrm flipV="1">
            <a:off x="12583" y="650778"/>
            <a:ext cx="9118833" cy="1677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08879C-5289-8415-3744-2AD8B46AEA49}"/>
              </a:ext>
            </a:extLst>
          </p:cNvPr>
          <p:cNvCxnSpPr>
            <a:cxnSpLocks/>
          </p:cNvCxnSpPr>
          <p:nvPr/>
        </p:nvCxnSpPr>
        <p:spPr>
          <a:xfrm flipV="1">
            <a:off x="12583" y="6023295"/>
            <a:ext cx="9118833" cy="1677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299" y="986424"/>
            <a:ext cx="3796701" cy="180852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Conceptual Elevations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B21A5-902C-E185-C2C3-06168A6A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498" y="3336338"/>
            <a:ext cx="5986731" cy="3478130"/>
          </a:xfrm>
          <a:solidFill>
            <a:schemeClr val="bg1"/>
          </a:solidFill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21951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33E750E2-1D40-789C-EE49-65BC3B5A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" y="345058"/>
            <a:ext cx="5275007" cy="28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302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Segoe UI Semibold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PD &amp; Design Plat Conditions / Standards</vt:lpstr>
      <vt:lpstr>Conceptual Elevations</vt:lpstr>
      <vt:lpstr>City Subdivision Approval Process</vt:lpstr>
      <vt:lpstr>Next Steps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Heather Hartman</cp:lastModifiedBy>
  <cp:revision>143</cp:revision>
  <cp:lastPrinted>2022-11-30T22:30:52Z</cp:lastPrinted>
  <dcterms:created xsi:type="dcterms:W3CDTF">2020-04-28T17:05:57Z</dcterms:created>
  <dcterms:modified xsi:type="dcterms:W3CDTF">2023-09-14T13:11:39Z</dcterms:modified>
</cp:coreProperties>
</file>